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980728"/>
            <a:ext cx="8229600" cy="1143000"/>
          </a:xfrm>
        </p:spPr>
        <p:txBody>
          <a:bodyPr>
            <a:normAutofit fontScale="90000"/>
          </a:bodyPr>
          <a:lstStyle/>
          <a:p>
            <a:r>
              <a:rPr lang="ar-SA" dirty="0"/>
              <a:t>محاضرة عن دوافع القيادة:</a:t>
            </a:r>
            <a:r>
              <a:rPr lang="en-US" dirty="0"/>
              <a:t/>
            </a:r>
            <a:br>
              <a:rPr lang="en-US" dirty="0"/>
            </a:br>
            <a:endParaRPr lang="ar-IQ" dirty="0"/>
          </a:p>
        </p:txBody>
      </p:sp>
      <p:sp>
        <p:nvSpPr>
          <p:cNvPr id="3" name="مربع نص 2"/>
          <p:cNvSpPr txBox="1"/>
          <p:nvPr/>
        </p:nvSpPr>
        <p:spPr>
          <a:xfrm>
            <a:off x="467544" y="2348880"/>
            <a:ext cx="7673563" cy="3323987"/>
          </a:xfrm>
          <a:prstGeom prst="rect">
            <a:avLst/>
          </a:prstGeom>
          <a:noFill/>
        </p:spPr>
        <p:txBody>
          <a:bodyPr wrap="square" rtlCol="1">
            <a:spAutoFit/>
          </a:bodyPr>
          <a:lstStyle/>
          <a:p>
            <a:r>
              <a:rPr lang="ar-SA" sz="2400" dirty="0"/>
              <a:t>تعددت النظـريات والدراسـات في موضوع القيادة، </a:t>
            </a:r>
            <a:r>
              <a:rPr lang="ar-SA" sz="2400" u="sng" dirty="0"/>
              <a:t>فمن الدراسات ما يعتبر القيادة علماً وفناً يمكن أن تدرس وتكتسب سماتها، ومنها ما يرى أن القائد يولد بالفطرة بخصائص وسمات شخصية تؤهله للقيادة، فظاهرة القيادة تجمع بين التركيب السلوكي والنبوغ الفردي. وتبدو ظاهرة القيادة أكثر أنواع الصور الاجتماعية تعقيدًا</a:t>
            </a:r>
            <a:r>
              <a:rPr lang="ar-SA" sz="2400" dirty="0"/>
              <a:t> وتركيباً .فالظاهرة القيادية ظاهرة اجتماعية، وفردية، ونفسية ونظامية. </a:t>
            </a:r>
            <a:r>
              <a:rPr lang="ar-SA" sz="2400" u="sng" dirty="0"/>
              <a:t>ان اكتساب</a:t>
            </a:r>
            <a:r>
              <a:rPr lang="ar-SA" sz="2400" dirty="0"/>
              <a:t> </a:t>
            </a:r>
            <a:r>
              <a:rPr lang="ar-SA" sz="2400" u="sng" dirty="0"/>
              <a:t>صفة القائد الحقيقي أمر دقيق جداً ويحتاج إلى ملكات فيزيولوجية بارزة تولد مع المرء، وإلى ملكات مكتسبة، يحصل عليها الإنسان من خبرة الحياة والمجتمع، وهذه الملكات تختلف من شخص إلى آخر.</a:t>
            </a:r>
            <a:endParaRPr lang="en-US" sz="2400" dirty="0"/>
          </a:p>
          <a:p>
            <a:endParaRPr lang="ar-IQ" dirty="0"/>
          </a:p>
        </p:txBody>
      </p:sp>
    </p:spTree>
    <p:extLst>
      <p:ext uri="{BB962C8B-B14F-4D97-AF65-F5344CB8AC3E}">
        <p14:creationId xmlns:p14="http://schemas.microsoft.com/office/powerpoint/2010/main" val="401632173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محاضرة عن دوافع القيادة: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عن دوافع القيادة: </dc:title>
  <dc:creator>الانترنت</dc:creator>
  <cp:lastModifiedBy>Maher</cp:lastModifiedBy>
  <cp:revision>1</cp:revision>
  <dcterms:created xsi:type="dcterms:W3CDTF">2019-02-25T06:31:35Z</dcterms:created>
  <dcterms:modified xsi:type="dcterms:W3CDTF">2019-02-25T06:32:28Z</dcterms:modified>
</cp:coreProperties>
</file>