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20/06/1440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ar-SA" b="1" u="sng" dirty="0"/>
              <a:t>الاستراتيجية: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مربع نص 2"/>
          <p:cNvSpPr txBox="1"/>
          <p:nvPr/>
        </p:nvSpPr>
        <p:spPr>
          <a:xfrm>
            <a:off x="1187624" y="1628800"/>
            <a:ext cx="6521435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/>
              <a:t>عرَّف </a:t>
            </a:r>
            <a:r>
              <a:rPr lang="ar-SA" sz="3200" dirty="0" err="1"/>
              <a:t>كلاوز</a:t>
            </a:r>
            <a:r>
              <a:rPr lang="ar-SA" sz="3200" dirty="0"/>
              <a:t> </a:t>
            </a:r>
            <a:r>
              <a:rPr lang="ar-SA" sz="3200" dirty="0" err="1"/>
              <a:t>فيتز</a:t>
            </a:r>
            <a:r>
              <a:rPr lang="ar-SA" sz="3200" dirty="0"/>
              <a:t> </a:t>
            </a:r>
            <a:r>
              <a:rPr lang="en-US" sz="3200" dirty="0"/>
              <a:t>Carl von Clausewitz</a:t>
            </a:r>
            <a:r>
              <a:rPr lang="ar-SA" sz="3200" dirty="0"/>
              <a:t> </a:t>
            </a:r>
            <a:r>
              <a:rPr lang="ar-SA" sz="3200" dirty="0" err="1"/>
              <a:t>الإستراتيجية</a:t>
            </a:r>
            <a:r>
              <a:rPr lang="ar-SA" sz="3200" dirty="0"/>
              <a:t> بأنها “نظرية استخدام الاشتباك للوصول إلى هدف الحرب”.</a:t>
            </a:r>
            <a:endParaRPr lang="en-US" sz="3200" dirty="0"/>
          </a:p>
          <a:p>
            <a:r>
              <a:rPr lang="ar-SA" sz="3200" dirty="0"/>
              <a:t>كما عرَّفها ليدل هارت </a:t>
            </a:r>
            <a:r>
              <a:rPr lang="en-US" sz="3200" dirty="0"/>
              <a:t>B. H. Liddell Hart</a:t>
            </a:r>
            <a:r>
              <a:rPr lang="ar-SA" sz="3200" dirty="0"/>
              <a:t> بكونها “طرق استخدام القوة العسكرية لتحقيق الأهداف السياسية”.</a:t>
            </a:r>
            <a:endParaRPr lang="en-US" sz="3200" dirty="0"/>
          </a:p>
          <a:p>
            <a:r>
              <a:rPr lang="ar-SA" sz="3200" dirty="0"/>
              <a:t>فيما عرفها ريمون </a:t>
            </a:r>
            <a:r>
              <a:rPr lang="ar-SA" sz="3200" dirty="0" err="1"/>
              <a:t>آرون</a:t>
            </a:r>
            <a:r>
              <a:rPr lang="ar-SA" sz="3200" dirty="0"/>
              <a:t> </a:t>
            </a:r>
            <a:r>
              <a:rPr lang="en-US" sz="3200" dirty="0"/>
              <a:t>Raymond </a:t>
            </a:r>
            <a:r>
              <a:rPr lang="en-US" sz="3200" dirty="0" err="1"/>
              <a:t>Aron</a:t>
            </a:r>
            <a:r>
              <a:rPr lang="ar-SA" sz="3200" dirty="0"/>
              <a:t> بأنها “قيادة مجمل العمليات العسكرية”.</a:t>
            </a:r>
            <a:endParaRPr lang="en-US" sz="3200" dirty="0"/>
          </a:p>
          <a:p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2668342762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عرض على الشاشة (3:4)‏</PresentationFormat>
  <Paragraphs>4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الاستراتيجية: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الاستراتيجية: </dc:title>
  <dc:creator>الانترنت</dc:creator>
  <cp:lastModifiedBy>Maher</cp:lastModifiedBy>
  <cp:revision>1</cp:revision>
  <dcterms:created xsi:type="dcterms:W3CDTF">2019-02-25T06:28:28Z</dcterms:created>
  <dcterms:modified xsi:type="dcterms:W3CDTF">2019-02-25T06:29:14Z</dcterms:modified>
</cp:coreProperties>
</file>