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1143000"/>
          </a:xfrm>
        </p:spPr>
        <p:txBody>
          <a:bodyPr>
            <a:normAutofit fontScale="90000"/>
          </a:bodyPr>
          <a:lstStyle/>
          <a:p>
            <a:r>
              <a:rPr lang="ar-SA" b="1" dirty="0"/>
              <a:t>العلاقات الدولية</a:t>
            </a:r>
            <a:r>
              <a:rPr lang="en-US" dirty="0"/>
              <a:t/>
            </a:r>
            <a:br>
              <a:rPr lang="en-US" dirty="0"/>
            </a:br>
            <a:endParaRPr lang="ar-IQ" dirty="0"/>
          </a:p>
        </p:txBody>
      </p:sp>
      <p:sp>
        <p:nvSpPr>
          <p:cNvPr id="3" name="مربع نص 2"/>
          <p:cNvSpPr txBox="1"/>
          <p:nvPr/>
        </p:nvSpPr>
        <p:spPr>
          <a:xfrm>
            <a:off x="495446" y="2133982"/>
            <a:ext cx="7745571" cy="3416320"/>
          </a:xfrm>
          <a:prstGeom prst="rect">
            <a:avLst/>
          </a:prstGeom>
          <a:noFill/>
        </p:spPr>
        <p:txBody>
          <a:bodyPr wrap="square" rtlCol="1">
            <a:spAutoFit/>
          </a:bodyPr>
          <a:lstStyle/>
          <a:p>
            <a:r>
              <a:rPr lang="ar-SA" sz="2400" dirty="0"/>
              <a:t>وهو مصطلح يشير إلى كافة أنواع التفاعل بين أعضاء المجتمع الدولي سواء كان الأعضاء دولا أو لا، وإن أكثر تعريف يلائم العلاقات الدولية هو الذي يأخذ مسألة عبور الحدود معيارا للخصوصية لأن كل التدفقات التي تعبر الحدود أو تتطلع نحو عبورها هي تدفقات يمكن وصفها بالعلاقات الدولية، حيث تشتمل هذه التدفقات على العلاقات بين حكومات هذه الدول وبين الأفراد والمجموعات العامة أو الخاصة والتي تكون على جانبي الحدود، وفي هذا التطور فإن مفهوم اللاعب يضم الدولة وحكومتها ولكن لا يستبعد تدخل لاعبين آخرين محتملين من الذين يصعب أن تحدد سلفا قائمة نهائية تضمهم جميعا.</a:t>
            </a:r>
            <a:endParaRPr lang="en-US" sz="2400" dirty="0"/>
          </a:p>
          <a:p>
            <a:endParaRPr lang="ar-IQ" sz="2400" dirty="0"/>
          </a:p>
        </p:txBody>
      </p:sp>
    </p:spTree>
    <p:extLst>
      <p:ext uri="{BB962C8B-B14F-4D97-AF65-F5344CB8AC3E}">
        <p14:creationId xmlns:p14="http://schemas.microsoft.com/office/powerpoint/2010/main" val="50376578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العلاقات الدولية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العلاقات الدولية </dc:title>
  <dc:creator>الانترنت</dc:creator>
  <cp:lastModifiedBy>Maher</cp:lastModifiedBy>
  <cp:revision>1</cp:revision>
  <dcterms:created xsi:type="dcterms:W3CDTF">2019-02-25T06:27:06Z</dcterms:created>
  <dcterms:modified xsi:type="dcterms:W3CDTF">2019-02-25T06:28:15Z</dcterms:modified>
</cp:coreProperties>
</file>