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20/06/1440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20/06/1440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20/06/1440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20/06/1440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20/06/1440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229600" cy="1143000"/>
          </a:xfrm>
        </p:spPr>
        <p:txBody>
          <a:bodyPr>
            <a:normAutofit fontScale="90000"/>
          </a:bodyPr>
          <a:lstStyle/>
          <a:p>
            <a:r>
              <a:rPr lang="ar-SA" b="1" u="sng" dirty="0"/>
              <a:t>علاقة السياسة الخارجية بالدبلوماسية والعلاقات الدولية :</a:t>
            </a:r>
            <a:r>
              <a:rPr lang="en-US" dirty="0"/>
              <a:t/>
            </a:r>
            <a:br>
              <a:rPr lang="en-US" dirty="0"/>
            </a:br>
            <a:endParaRPr lang="ar-IQ" dirty="0"/>
          </a:p>
        </p:txBody>
      </p:sp>
      <p:sp>
        <p:nvSpPr>
          <p:cNvPr id="3" name="مربع نص 2"/>
          <p:cNvSpPr txBox="1"/>
          <p:nvPr/>
        </p:nvSpPr>
        <p:spPr>
          <a:xfrm>
            <a:off x="1187624" y="1844824"/>
            <a:ext cx="6737459" cy="4031873"/>
          </a:xfrm>
          <a:prstGeom prst="rect">
            <a:avLst/>
          </a:prstGeom>
          <a:noFill/>
        </p:spPr>
        <p:txBody>
          <a:bodyPr wrap="square" rtlCol="1">
            <a:spAutoFit/>
          </a:bodyPr>
          <a:lstStyle/>
          <a:p>
            <a:r>
              <a:rPr lang="ar-SA" sz="3200" dirty="0"/>
              <a:t>الدبلوماسية هي عملية إدارة وتنظيم العلاقات الدولية عن طريق المفاوضة، وهي طريقة تسوية وتنظيم هذه العلاقات بواسطة السفراء والمبعوثين، وهي أيضا عملية التمثيل والتفاوض التي تجري بين الدول في غمار إدارتها الدولية، وقد عبر عنها ساتو بأنها استخدام الذكاء والكياسة في تعريف العلاقات الرسمية بين حكومات دول ذات سيادة. </a:t>
            </a:r>
            <a:endParaRPr lang="en-US" sz="3200" dirty="0"/>
          </a:p>
          <a:p>
            <a:endParaRPr lang="ar-IQ" sz="3200" dirty="0"/>
          </a:p>
        </p:txBody>
      </p:sp>
    </p:spTree>
    <p:extLst>
      <p:ext uri="{BB962C8B-B14F-4D97-AF65-F5344CB8AC3E}">
        <p14:creationId xmlns:p14="http://schemas.microsoft.com/office/powerpoint/2010/main" val="4271356162"/>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60</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علاقة السياسة الخارجية بالدبلوماسية والعلاقات الدولية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علاقة السياسة الخارجية بالدبلوماسية والعلاقات الدولية : </dc:title>
  <dc:creator>الانترنت</dc:creator>
  <cp:lastModifiedBy>Maher</cp:lastModifiedBy>
  <cp:revision>1</cp:revision>
  <dcterms:created xsi:type="dcterms:W3CDTF">2019-02-25T06:25:51Z</dcterms:created>
  <dcterms:modified xsi:type="dcterms:W3CDTF">2019-02-25T06:26:51Z</dcterms:modified>
</cp:coreProperties>
</file>