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71" autoAdjust="0"/>
  </p:normalViewPr>
  <p:slideViewPr>
    <p:cSldViewPr>
      <p:cViewPr varScale="1">
        <p:scale>
          <a:sx n="70" d="100"/>
          <a:sy n="70" d="100"/>
        </p:scale>
        <p:origin x="-14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52736"/>
            <a:ext cx="8229600" cy="1143000"/>
          </a:xfrm>
        </p:spPr>
        <p:txBody>
          <a:bodyPr>
            <a:normAutofit fontScale="90000"/>
          </a:bodyPr>
          <a:lstStyle/>
          <a:p>
            <a:r>
              <a:rPr lang="ar-SA" dirty="0"/>
              <a:t>تعريف السياسة الخارجية:</a:t>
            </a:r>
            <a:r>
              <a:rPr lang="en-US" dirty="0"/>
              <a:t/>
            </a:r>
            <a:br>
              <a:rPr lang="en-US" dirty="0"/>
            </a:br>
            <a:endParaRPr lang="ar-IQ" dirty="0"/>
          </a:p>
        </p:txBody>
      </p:sp>
      <p:sp>
        <p:nvSpPr>
          <p:cNvPr id="3" name="مربع نص 2"/>
          <p:cNvSpPr txBox="1"/>
          <p:nvPr/>
        </p:nvSpPr>
        <p:spPr>
          <a:xfrm>
            <a:off x="1115616" y="1844824"/>
            <a:ext cx="6449426" cy="3970318"/>
          </a:xfrm>
          <a:prstGeom prst="rect">
            <a:avLst/>
          </a:prstGeom>
          <a:noFill/>
        </p:spPr>
        <p:txBody>
          <a:bodyPr wrap="square" rtlCol="1">
            <a:spAutoFit/>
          </a:bodyPr>
          <a:lstStyle/>
          <a:p>
            <a:r>
              <a:rPr lang="en-US" sz="2800" dirty="0"/>
              <a:t> </a:t>
            </a:r>
            <a:r>
              <a:rPr lang="ar-SA" sz="2800" dirty="0"/>
              <a:t>السياسة الخارجية هي تنظيم نشاط الدولة في علاقاتها مع غيرها من الدول ومع المنظمات الدولية. وتعرف ايضا على انها أي  السياسة الخارجية هي السلوك السياسي الخارجي سواء على مستوى العلاقات مع الدول أو مع الأشخاص الآخرين من غير الدول، من أشخاص القانون الدولي. ويعرفها اخرون على انها   العمل على إيجاد التوازن بين الالتزام الخارجي لدولة ما والقوة اللازمة لتنفيذ هذا الالتزام.</a:t>
            </a:r>
            <a:endParaRPr lang="en-US" sz="2800" dirty="0"/>
          </a:p>
          <a:p>
            <a:endParaRPr lang="ar-IQ" sz="2800" dirty="0"/>
          </a:p>
        </p:txBody>
      </p:sp>
    </p:spTree>
    <p:extLst>
      <p:ext uri="{BB962C8B-B14F-4D97-AF65-F5344CB8AC3E}">
        <p14:creationId xmlns:p14="http://schemas.microsoft.com/office/powerpoint/2010/main" val="387247407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تعريف السياسة الخارجية: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السياسة الخارجية: </dc:title>
  <dc:creator>الانترنت</dc:creator>
  <cp:lastModifiedBy>Maher</cp:lastModifiedBy>
  <cp:revision>1</cp:revision>
  <dcterms:created xsi:type="dcterms:W3CDTF">2019-02-25T06:23:53Z</dcterms:created>
  <dcterms:modified xsi:type="dcterms:W3CDTF">2019-02-25T06:25:36Z</dcterms:modified>
</cp:coreProperties>
</file>