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الثانية والعشرين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4214"/>
          </a:xfrm>
        </p:spPr>
        <p:txBody>
          <a:bodyPr>
            <a:normAutofit/>
          </a:bodyPr>
          <a:lstStyle/>
          <a:p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التطهير </a:t>
            </a:r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الأحزاب السياسية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883391"/>
            <a:ext cx="9601200" cy="398400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نتناول في هذه المحاضرة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العوامل التي تدفع الأحزاب السياسية الى الصراعات واللجوء للتطهير وتتمثل بالاتي: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الاختلاف السن والتجربة.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اختلاف التكوين الاجتماعي.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الاختلاف الديني والعنصري.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اختلاف العقلية والثقافة.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اختلاف المصالح.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33</TotalTime>
  <Words>26</Words>
  <Application>Microsoft Office PowerPoint</Application>
  <PresentationFormat>شاشة عريضة</PresentationFormat>
  <Paragraphs>12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Andalus</vt:lpstr>
      <vt:lpstr>Arabic Typesetting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الثانية والعشرين أ. م. د. ابتسام حاتم علوان</vt:lpstr>
      <vt:lpstr>- التطهير في الأحزاب السياسية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15</cp:revision>
  <dcterms:created xsi:type="dcterms:W3CDTF">2018-12-10T14:22:43Z</dcterms:created>
  <dcterms:modified xsi:type="dcterms:W3CDTF">2019-01-11T16:08:05Z</dcterms:modified>
</cp:coreProperties>
</file>