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الحادية والعشرين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6000" b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القادة </a:t>
            </a:r>
            <a:r>
              <a:rPr lang="ar-IQ" sz="6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الظاهريون والقادة الحقيقيون</a:t>
            </a:r>
            <a:endParaRPr lang="en-US" sz="6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نتناول في هذه المحاضرة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سلطات الهياة القيادية.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العوامل التي تدفع القادة الحزبيين لتقوية سلطاته: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الطموح والرغبة في السلطة.</a:t>
            </a:r>
          </a:p>
          <a:p>
            <a:pPr marL="0" indent="0">
              <a:buNone/>
            </a:pPr>
            <a:r>
              <a:rPr lang="ar-IQ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الخوف.</a:t>
            </a:r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endParaRPr lang="ar-IQ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30</TotalTime>
  <Words>26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10" baseType="lpstr">
      <vt:lpstr>Andalus</vt:lpstr>
      <vt:lpstr>Arabic Typesetting</vt:lpstr>
      <vt:lpstr>Arial</vt:lpstr>
      <vt:lpstr>Calibri</vt:lpstr>
      <vt:lpstr>Franklin Gothic Book</vt:lpstr>
      <vt:lpstr>Tahoma</vt:lpstr>
      <vt:lpstr>Wingdings</vt:lpstr>
      <vt:lpstr>Crop</vt:lpstr>
      <vt:lpstr>الأحزاب السياسية الفصل الدراسي الأول المحاضرة الحادية والعشرين أ. م. د. ابتسام حاتم علوان</vt:lpstr>
      <vt:lpstr>- القادة الظاهريون والقادة الحقيقيون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15</cp:revision>
  <dcterms:created xsi:type="dcterms:W3CDTF">2018-12-10T14:22:43Z</dcterms:created>
  <dcterms:modified xsi:type="dcterms:W3CDTF">2019-01-11T16:05:56Z</dcterms:modified>
</cp:coreProperties>
</file>