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الحادية والعشرين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القادة </a:t>
            </a:r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الظاهريون والقادة الحقيقيون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نتناول في هذه المحاضرة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سلطات الهياة القيادية.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العوامل التي تدفع القادة الحزبيين لتقوية سلطاته: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الطموح والرغبة في السلطة.</a:t>
            </a:r>
          </a:p>
          <a:p>
            <a:pPr marL="0" indent="0">
              <a:buNone/>
            </a:pPr>
            <a:r>
              <a:rPr lang="ar-IQ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الخوف.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30</TotalTime>
  <Words>26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Andalus</vt:lpstr>
      <vt:lpstr>Arabic Typesetting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الحادية والعشرين أ. م. د. ابتسام حاتم علوان</vt:lpstr>
      <vt:lpstr>- القادة الظاهريون والقادة الحقيقيون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15</cp:revision>
  <dcterms:created xsi:type="dcterms:W3CDTF">2018-12-10T14:22:43Z</dcterms:created>
  <dcterms:modified xsi:type="dcterms:W3CDTF">2019-01-11T16:05:56Z</dcterms:modified>
</cp:coreProperties>
</file>