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العشرون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-قيادة الأحزاب السياسية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نتناول في هذه المحاضرة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اختيار قادة الأحزاب السياسية.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الطريقة الديمقراطية.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الطريقة الاوتوقراطية، وتنقسم الى: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النظرية الجرمانية.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النظرية الجرمانية.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26</TotalTime>
  <Words>27</Words>
  <Application>Microsoft Office PowerPoint</Application>
  <PresentationFormat>شاشة عريضة</PresentationFormat>
  <Paragraphs>10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Andalus</vt:lpstr>
      <vt:lpstr>Arabic Typesetting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العشرون أ. م. د. ابتسام حاتم علوان</vt:lpstr>
      <vt:lpstr>-قيادة الأحزاب السياسية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13</cp:revision>
  <dcterms:created xsi:type="dcterms:W3CDTF">2018-12-10T14:22:43Z</dcterms:created>
  <dcterms:modified xsi:type="dcterms:W3CDTF">2019-01-11T16:04:39Z</dcterms:modified>
</cp:coreProperties>
</file>