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التاسعة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العضوية </a:t>
            </a:r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الأحزاب السياسية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نتناول في هذه المحاضرة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فكرة العضوية.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طبيعة المشاركة الحزبية.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معيار العضوية.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درجات العضوية.</a:t>
            </a:r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22</TotalTime>
  <Words>27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Andalus</vt:lpstr>
      <vt:lpstr>Arabic Typesetting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التاسعة عشر أ. م. د. ابتسام حاتم علوان</vt:lpstr>
      <vt:lpstr>- العضوية في الأحزاب السياسية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12</cp:revision>
  <dcterms:created xsi:type="dcterms:W3CDTF">2018-12-10T14:22:43Z</dcterms:created>
  <dcterms:modified xsi:type="dcterms:W3CDTF">2019-01-11T16:01:04Z</dcterms:modified>
</cp:coreProperties>
</file>