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الثامنة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أنواع المركزية واللامركزية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624084"/>
            <a:ext cx="9601200" cy="424331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اللامركزية في الأحزاب السياسية اربع أنماط هي: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اللامركزية المحلية.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اللامركزية الاجتماعية.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اللامركزية الأيديولوجية.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اللامركزية الاتحادية.</a:t>
            </a:r>
          </a:p>
          <a:p>
            <a:pPr>
              <a:buFontTx/>
              <a:buChar char="-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اما أنواع المركزية فهي: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المركزية الاوتوقراطية.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المركزية الديمقراطية.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21</TotalTime>
  <Words>39</Words>
  <Application>Microsoft Office PowerPoint</Application>
  <PresentationFormat>شاشة عريضة</PresentationFormat>
  <Paragraphs>12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الثامنة عشر أ. م. د. ابتسام حاتم علوان</vt:lpstr>
      <vt:lpstr>- أنواع المركزية واللامركزية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11</cp:revision>
  <dcterms:created xsi:type="dcterms:W3CDTF">2018-12-10T14:22:43Z</dcterms:created>
  <dcterms:modified xsi:type="dcterms:W3CDTF">2019-01-11T15:59:06Z</dcterms:modified>
</cp:coreProperties>
</file>