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السابعة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المركزية واللامركزية في الأحزاب السياسية.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العوامل التي تدفع الحزب 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للإخذ 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باللامركزية :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عوامل تاريخية.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 عامل الدين.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3- حياة الحزب.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4- عامل المال.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5- النظام الانتخابي.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17</TotalTime>
  <Words>38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السابعة عشر أ. م. د. ابتسام حاتم علوان</vt:lpstr>
      <vt:lpstr>- المركزية واللامركزية في الأحزاب السياسية.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10</cp:revision>
  <dcterms:created xsi:type="dcterms:W3CDTF">2018-12-10T14:22:43Z</dcterms:created>
  <dcterms:modified xsi:type="dcterms:W3CDTF">2019-01-11T15:56:55Z</dcterms:modified>
</cp:coreProperties>
</file>