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notesMasterIdLst>
    <p:notesMasterId r:id="rId4"/>
  </p:notes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fld id="{B9720AA2-FA93-4B69-98FB-F6AB74674BA3}" type="datetimeFigureOut">
              <a:rPr lang="en-US" smtClean="0"/>
              <a:t>1/11/2019</a:t>
            </a:fld>
            <a:endParaRPr lang="en-US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en-US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fld id="{1E7F2A4E-8D30-44CC-87A5-F5CFE20170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86946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5F14331A-EC41-4640-94FD-D54E35510EA1}" type="datetime1">
              <a:rPr lang="en-US" smtClean="0"/>
              <a:t>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0E00EA04-DC6D-4EFA-A5E4-FBAA3E73DE43}" type="slidenum">
              <a:rPr lang="en-US" smtClean="0"/>
              <a:t>‹#›</a:t>
            </a:fld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302129515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Requires="p14">
      <p:transition spd="slow" p14:dur="3900">
        <p14:glitter dir="r"/>
      </p:transition>
    </mc:Choice>
    <mc:Fallback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E9E8B-A56A-4376-98E1-674EEDFBED3C}" type="datetime1">
              <a:rPr lang="en-US" smtClean="0"/>
              <a:t>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0EA04-DC6D-4EFA-A5E4-FBAA3E73DE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80871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900">
        <p14:glitter dir="r"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7CD4E-2EDB-4F17-B4DD-A098CF580DC2}" type="datetime1">
              <a:rPr lang="en-US" smtClean="0"/>
              <a:t>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0EA04-DC6D-4EFA-A5E4-FBAA3E73DE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2540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900">
        <p14:glitter dir="r"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0D01C-0A5C-4225-85DE-F57B212355FA}" type="datetime1">
              <a:rPr lang="en-US" smtClean="0"/>
              <a:t>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0EA04-DC6D-4EFA-A5E4-FBAA3E73DE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37910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900">
        <p14:glitter dir="r"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85C21F4-1A5C-487E-A187-CCCDC2A18BEE}" type="datetime1">
              <a:rPr lang="en-US" smtClean="0"/>
              <a:t>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E00EA04-DC6D-4EFA-A5E4-FBAA3E73DE43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76308366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Requires="p14">
      <p:transition spd="slow" p14:dur="3900">
        <p14:glitter dir="r"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5CF21-7834-4134-ACFE-A46FEEFFA699}" type="datetime1">
              <a:rPr lang="en-US" smtClean="0"/>
              <a:t>1/11/2019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0EA04-DC6D-4EFA-A5E4-FBAA3E73DE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92559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900">
        <p14:glitter dir="r"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E8479-42E0-493A-93DE-05FFC7D8B1EB}" type="datetime1">
              <a:rPr lang="en-US" smtClean="0"/>
              <a:t>1/11/2019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0EA04-DC6D-4EFA-A5E4-FBAA3E73DE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69798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900">
        <p14:glitter dir="r"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361D1-3D12-4A87-8C06-A16ECCD34C57}" type="datetime1">
              <a:rPr lang="en-US" smtClean="0"/>
              <a:t>1/11/2019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0EA04-DC6D-4EFA-A5E4-FBAA3E73DE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165090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900">
        <p14:glitter dir="r"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6CE8D-095C-46E9-A208-5A8B834CEF41}" type="datetime1">
              <a:rPr lang="en-US" smtClean="0"/>
              <a:t>1/11/2019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0EA04-DC6D-4EFA-A5E4-FBAA3E73DE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93220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900">
        <p14:glitter dir="r"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925D97B-D993-45DA-B030-4A11999C5289}" type="datetime1">
              <a:rPr lang="en-US" smtClean="0"/>
              <a:t>1/11/2019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E00EA04-DC6D-4EFA-A5E4-FBAA3E73DE43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1904918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900">
        <p14:glitter dir="r"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E297212-FA06-4C70-855D-5342E10EBFA8}" type="datetime1">
              <a:rPr lang="en-US" smtClean="0"/>
              <a:t>1/11/2019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E00EA04-DC6D-4EFA-A5E4-FBAA3E73DE43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0253777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900">
        <p14:glitter dir="r"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E17ECE0C-98E0-4ED2-9914-F42B23D53C8E}" type="datetime1">
              <a:rPr lang="en-US" smtClean="0"/>
              <a:t>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0E00EA04-DC6D-4EFA-A5E4-FBAA3E73DE43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9735067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>
    <mc:Choice xmlns:p14="http://schemas.microsoft.com/office/powerpoint/2010/main" Requires="p14">
      <p:transition spd="slow" p14:dur="3900">
        <p14:glitter dir="r"/>
      </p:transition>
    </mc:Choice>
    <mc:Fallback>
      <p:transition spd="slow">
        <p:fade/>
      </p:transition>
    </mc:Fallback>
  </mc:AlternateContent>
  <p:hf hdr="0" ftr="0" dt="0"/>
  <p:txStyles>
    <p:titleStyle>
      <a:lvl1pPr algn="r" defTabSz="914400" rtl="1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r" defTabSz="914400" rtl="1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r" defTabSz="914400" rtl="1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r" defTabSz="914400" rtl="1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r" defTabSz="914400" rtl="1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r" defTabSz="914400" rtl="1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r" defTabSz="914400" rtl="1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r" defTabSz="914400" rtl="1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r" defTabSz="914400" rtl="1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r" defTabSz="914400" rtl="1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1901480" y="3194174"/>
            <a:ext cx="8361229" cy="2098226"/>
          </a:xfrm>
        </p:spPr>
        <p:txBody>
          <a:bodyPr/>
          <a:lstStyle/>
          <a:p>
            <a:r>
              <a:rPr lang="ar-IQ" dirty="0">
                <a:solidFill>
                  <a:schemeClr val="tx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الأحزاب السياسية</a:t>
            </a:r>
            <a:r>
              <a:rPr lang="ar-IQ" dirty="0"/>
              <a:t/>
            </a:r>
            <a:br>
              <a:rPr lang="ar-IQ" dirty="0"/>
            </a:br>
            <a:r>
              <a:rPr lang="ar-IQ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dalus" panose="02020603050405020304" pitchFamily="18" charset="-78"/>
                <a:cs typeface="Andalus" panose="02020603050405020304" pitchFamily="18" charset="-78"/>
              </a:rPr>
              <a:t>الفصل الدراسي الأول</a:t>
            </a:r>
            <a:br>
              <a:rPr lang="ar-IQ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dalus" panose="02020603050405020304" pitchFamily="18" charset="-78"/>
                <a:cs typeface="Andalus" panose="02020603050405020304" pitchFamily="18" charset="-78"/>
              </a:rPr>
            </a:br>
            <a:r>
              <a:rPr lang="ar-IQ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dalus" panose="02020603050405020304" pitchFamily="18" charset="-78"/>
                <a:cs typeface="Andalus" panose="02020603050405020304" pitchFamily="18" charset="-78"/>
              </a:rPr>
              <a:t>المحاضرة </a:t>
            </a:r>
            <a:r>
              <a:rPr lang="ar-IQ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dalus" panose="02020603050405020304" pitchFamily="18" charset="-78"/>
                <a:cs typeface="Andalus" panose="02020603050405020304" pitchFamily="18" charset="-78"/>
              </a:rPr>
              <a:t>السابعة عشر</a:t>
            </a:r>
            <a:r>
              <a:rPr lang="ar-IQ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dalus" panose="02020603050405020304" pitchFamily="18" charset="-78"/>
                <a:cs typeface="Andalus" panose="02020603050405020304" pitchFamily="18" charset="-78"/>
              </a:rPr>
              <a:t/>
            </a:r>
            <a:br>
              <a:rPr lang="ar-IQ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dalus" panose="02020603050405020304" pitchFamily="18" charset="-78"/>
                <a:cs typeface="Andalus" panose="02020603050405020304" pitchFamily="18" charset="-78"/>
              </a:rPr>
            </a:br>
            <a:r>
              <a:rPr lang="ar-IQ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dalus" panose="02020603050405020304" pitchFamily="18" charset="-78"/>
                <a:cs typeface="Andalus" panose="02020603050405020304" pitchFamily="18" charset="-78"/>
              </a:rPr>
              <a:t>أ. م. د. ابتسام حاتم علوان</a:t>
            </a:r>
            <a:endParaRPr lang="en-US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0EA04-DC6D-4EFA-A5E4-FBAA3E73DE4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980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900">
        <p14:glitter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IQ" sz="60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- المركزية واللامركزية في الأحزاب السياسية.</a:t>
            </a:r>
            <a:endParaRPr lang="en-US" sz="6000" b="1" dirty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ar-IQ" sz="28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العوامل التي تدفع الحزب </a:t>
            </a:r>
            <a:r>
              <a:rPr lang="ar-IQ" sz="28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للإخذ </a:t>
            </a:r>
            <a:r>
              <a:rPr lang="ar-IQ" sz="28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باللامركزية :</a:t>
            </a:r>
          </a:p>
          <a:p>
            <a:pPr>
              <a:buFontTx/>
              <a:buChar char="-"/>
            </a:pPr>
            <a:r>
              <a:rPr lang="ar-IQ" sz="28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1- عوامل تاريخية.</a:t>
            </a:r>
          </a:p>
          <a:p>
            <a:pPr>
              <a:buFontTx/>
              <a:buChar char="-"/>
            </a:pPr>
            <a:r>
              <a:rPr lang="ar-IQ" sz="28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2- عامل الدين.</a:t>
            </a:r>
          </a:p>
          <a:p>
            <a:pPr>
              <a:buFontTx/>
              <a:buChar char="-"/>
            </a:pPr>
            <a:r>
              <a:rPr lang="ar-IQ" sz="28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3- حياة الحزب.</a:t>
            </a:r>
          </a:p>
          <a:p>
            <a:pPr>
              <a:buFontTx/>
              <a:buChar char="-"/>
            </a:pPr>
            <a:r>
              <a:rPr lang="ar-IQ" sz="28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4- عامل المال.</a:t>
            </a:r>
          </a:p>
          <a:p>
            <a:pPr>
              <a:buFontTx/>
              <a:buChar char="-"/>
            </a:pPr>
            <a:r>
              <a:rPr lang="ar-IQ" sz="28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5- النظام الانتخابي.</a:t>
            </a:r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0EA04-DC6D-4EFA-A5E4-FBAA3E73DE4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93062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900">
        <p14:glitter dir="r"/>
      </p:transition>
    </mc:Choice>
    <mc:Fallback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Crop">
  <a:themeElements>
    <a:clrScheme name="برتقالي أحمر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ppt/theme/theme2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اقتصاص</Template>
  <TotalTime>17</TotalTime>
  <Words>38</Words>
  <Application>Microsoft Office PowerPoint</Application>
  <PresentationFormat>شاشة عريضة</PresentationFormat>
  <Paragraphs>10</Paragraphs>
  <Slides>2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6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2</vt:i4>
      </vt:variant>
    </vt:vector>
  </HeadingPairs>
  <TitlesOfParts>
    <vt:vector size="9" baseType="lpstr">
      <vt:lpstr>Andalus</vt:lpstr>
      <vt:lpstr>Arabic Typesetting</vt:lpstr>
      <vt:lpstr>Arial</vt:lpstr>
      <vt:lpstr>Calibri</vt:lpstr>
      <vt:lpstr>Franklin Gothic Book</vt:lpstr>
      <vt:lpstr>Tahoma</vt:lpstr>
      <vt:lpstr>Crop</vt:lpstr>
      <vt:lpstr>الأحزاب السياسية الفصل الدراسي الأول المحاضرة السابعة عشر أ. م. د. ابتسام حاتم علوان</vt:lpstr>
      <vt:lpstr>- المركزية واللامركزية في الأحزاب السياسية.</vt:lpstr>
    </vt:vector>
  </TitlesOfParts>
  <Company>SACC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الأحزاب السياسية الفصل الدراسي الأول المحاضرة العاشرة أ. م. د. ابتسام حاتم علوان</dc:title>
  <dc:creator>Maher Fattouh</dc:creator>
  <cp:lastModifiedBy>Maher Fattouh</cp:lastModifiedBy>
  <cp:revision>10</cp:revision>
  <dcterms:created xsi:type="dcterms:W3CDTF">2018-12-10T14:22:43Z</dcterms:created>
  <dcterms:modified xsi:type="dcterms:W3CDTF">2019-01-11T15:56:55Z</dcterms:modified>
</cp:coreProperties>
</file>