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B9720AA2-FA93-4B69-98FB-F6AB74674BA3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1E7F2A4E-8D30-44CC-87A5-F5CFE2017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94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F14331A-EC41-4640-94FD-D54E35510EA1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21295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E9E8B-A56A-4376-98E1-674EEDFBED3C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87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CD4E-2EDB-4F17-B4DD-A098CF580DC2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54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D01C-0A5C-4225-85DE-F57B212355FA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91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5C21F4-1A5C-487E-A187-CCCDC2A18BEE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630836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CF21-7834-4134-ACFE-A46FEEFFA699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55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8479-42E0-493A-93DE-05FFC7D8B1EB}" type="datetime1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979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361D1-3D12-4A87-8C06-A16ECCD34C57}" type="datetime1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50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CE8D-095C-46E9-A208-5A8B834CEF41}" type="datetime1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322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25D97B-D993-45DA-B030-4A11999C5289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0491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297212-FA06-4C70-855D-5342E10EBFA8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5377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17ECE0C-98E0-4ED2-9914-F42B23D53C8E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7350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r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901480" y="3194174"/>
            <a:ext cx="8361229" cy="2098226"/>
          </a:xfrm>
        </p:spPr>
        <p:txBody>
          <a:bodyPr/>
          <a:lstStyle/>
          <a:p>
            <a:r>
              <a:rPr lang="ar-IQ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الأحزاب السياسية</a:t>
            </a:r>
            <a:r>
              <a:rPr lang="ar-IQ" dirty="0"/>
              <a:t/>
            </a:r>
            <a:br>
              <a:rPr lang="ar-IQ" dirty="0"/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الفصل الدراسي الأول</a:t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المحاضرة </a:t>
            </a:r>
            <a: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السادسة عشر</a:t>
            </a: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أ. م. د. ابتسام حاتم علوان</a:t>
            </a: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0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sz="6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- الارتباط العام </a:t>
            </a:r>
            <a:endParaRPr lang="en-US" sz="60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ونتناول </a:t>
            </a: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به:</a:t>
            </a:r>
          </a:p>
          <a:p>
            <a:pPr>
              <a:buFontTx/>
              <a:buChar char="-"/>
            </a:pP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الارتباط الضعيف.</a:t>
            </a:r>
          </a:p>
          <a:p>
            <a:pPr>
              <a:buFontTx/>
              <a:buChar char="-"/>
            </a:pP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الارتباط القوي.</a:t>
            </a:r>
          </a:p>
          <a:p>
            <a:pPr>
              <a:buFontTx/>
              <a:buChar char="-"/>
            </a:pP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الارتباط الافقي والارتباط العمودي.</a:t>
            </a:r>
          </a:p>
          <a:p>
            <a:pPr>
              <a:buFontTx/>
              <a:buChar char="-"/>
            </a:pP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العوامل التي تدفع الأحزاب </a:t>
            </a: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للإخذ </a:t>
            </a: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بالارتباط الافقي والعامودي.</a:t>
            </a:r>
            <a:endParaRPr lang="en-US" sz="28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30626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برتقالي أحمر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اقتصاص</Template>
  <TotalTime>16</TotalTime>
  <Words>30</Words>
  <Application>Microsoft Office PowerPoint</Application>
  <PresentationFormat>شاشة عريضة</PresentationFormat>
  <Paragraphs>9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9" baseType="lpstr">
      <vt:lpstr>Andalus</vt:lpstr>
      <vt:lpstr>Arabic Typesetting</vt:lpstr>
      <vt:lpstr>Arial</vt:lpstr>
      <vt:lpstr>Calibri</vt:lpstr>
      <vt:lpstr>Franklin Gothic Book</vt:lpstr>
      <vt:lpstr>Tahoma</vt:lpstr>
      <vt:lpstr>Crop</vt:lpstr>
      <vt:lpstr>الأحزاب السياسية الفصل الدراسي الأول المحاضرة السادسة عشر أ. م. د. ابتسام حاتم علوان</vt:lpstr>
      <vt:lpstr>- الارتباط العام 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الأحزاب السياسية الفصل الدراسي الأول المحاضرة العاشرة أ. م. د. ابتسام حاتم علوان</dc:title>
  <dc:creator>Maher Fattouh</dc:creator>
  <cp:lastModifiedBy>Maher Fattouh</cp:lastModifiedBy>
  <cp:revision>9</cp:revision>
  <dcterms:created xsi:type="dcterms:W3CDTF">2018-12-10T14:22:43Z</dcterms:created>
  <dcterms:modified xsi:type="dcterms:W3CDTF">2019-01-11T15:55:25Z</dcterms:modified>
</cp:coreProperties>
</file>