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B9720AA2-FA93-4B69-98FB-F6AB74674BA3}" type="datetimeFigureOut">
              <a:rPr lang="en-US" smtClean="0"/>
              <a:t>1/11/2019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1E7F2A4E-8D30-44CC-87A5-F5CFE20170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694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F14331A-EC41-4640-94FD-D54E35510EA1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30212951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0E9E8B-A56A-4376-98E1-674EEDFBED3C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0871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7CD4E-2EDB-4F17-B4DD-A098CF580DC2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5401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D01C-0A5C-4225-85DE-F57B212355FA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791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5C21F4-1A5C-487E-A187-CCCDC2A18BE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630836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35CF21-7834-4134-ACFE-A46FEEFFA69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2559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E8479-42E0-493A-93DE-05FFC7D8B1EB}" type="datetime1">
              <a:rPr lang="en-US" smtClean="0"/>
              <a:t>1/11/2019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798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4361D1-3D12-4A87-8C06-A16ECCD34C57}" type="datetime1">
              <a:rPr lang="en-US" smtClean="0"/>
              <a:t>1/11/2019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65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6CE8D-095C-46E9-A208-5A8B834CEF41}" type="datetime1">
              <a:rPr lang="en-US" smtClean="0"/>
              <a:t>1/11/2019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3220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25D97B-D993-45DA-B030-4A11999C5289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0491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E297212-FA06-4C70-855D-5342E10EBFA8}" type="datetime1">
              <a:rPr lang="en-US" smtClean="0"/>
              <a:t>1/11/2019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5377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17ECE0C-98E0-4ED2-9914-F42B23D53C8E}" type="datetime1">
              <a:rPr lang="en-US" smtClean="0"/>
              <a:t>1/11/2019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0E00EA04-DC6D-4EFA-A5E4-FBAA3E73DE4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73506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hf hdr="0" ftr="0" dt="0"/>
  <p:txStyles>
    <p:titleStyle>
      <a:lvl1pPr algn="r" defTabSz="914400" rtl="1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r" defTabSz="914400" rtl="1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r" defTabSz="914400" rtl="1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901480" y="3194174"/>
            <a:ext cx="8361229" cy="2098226"/>
          </a:xfrm>
        </p:spPr>
        <p:txBody>
          <a:bodyPr/>
          <a:lstStyle/>
          <a:p>
            <a:r>
              <a:rPr lang="ar-IQ" dirty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الأحزاب السياسية</a:t>
            </a:r>
            <a:r>
              <a:rPr lang="ar-IQ" dirty="0"/>
              <a:t/>
            </a:r>
            <a:br>
              <a:rPr lang="ar-IQ" dirty="0"/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الفصل الدراسي الأول</a:t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المحاضرة </a:t>
            </a:r>
            <a:r>
              <a:rPr lang="ar-IQ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الخامسة عشر</a:t>
            </a: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ar-IQ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  <a:cs typeface="Andalus" panose="02020603050405020304" pitchFamily="18" charset="-78"/>
              </a:rPr>
              <a:t>أ. م. د. ابتسام حاتم علوان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0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IQ" dirty="0" smtClean="0"/>
              <a:t>- </a:t>
            </a:r>
            <a:r>
              <a:rPr lang="ar-IQ" sz="5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التكوين الداخلي للأحزاب السياسية.</a:t>
            </a:r>
            <a:endParaRPr lang="en-US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الوحدات الأساسية للأحزاب.</a:t>
            </a:r>
          </a:p>
          <a:p>
            <a:pPr marL="0" indent="0">
              <a:buNone/>
            </a:pPr>
            <a:r>
              <a:rPr lang="ar-IQ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اللجنة.</a:t>
            </a:r>
          </a:p>
          <a:p>
            <a:pPr marL="0" indent="0">
              <a:buNone/>
            </a:pPr>
            <a:r>
              <a:rPr lang="ar-IQ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القسم او الشعبة.</a:t>
            </a:r>
          </a:p>
          <a:p>
            <a:pPr marL="0" indent="0">
              <a:buNone/>
            </a:pPr>
            <a:r>
              <a:rPr lang="ar-IQ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الخلية.</a:t>
            </a:r>
          </a:p>
          <a:p>
            <a:pPr marL="0" indent="0">
              <a:buNone/>
            </a:pPr>
            <a:r>
              <a:rPr lang="ar-IQ" sz="3200" b="1" dirty="0">
                <a:latin typeface="Andalus" panose="02020603050405020304" pitchFamily="18" charset="-78"/>
                <a:cs typeface="Andalus" panose="02020603050405020304" pitchFamily="18" charset="-78"/>
              </a:rPr>
              <a:t>	</a:t>
            </a:r>
            <a:r>
              <a:rPr lang="ar-IQ" sz="32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 المليشيا.</a:t>
            </a:r>
            <a:endParaRPr lang="en-US" sz="3200" b="1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0EA04-DC6D-4EFA-A5E4-FBAA3E73DE4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306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rop">
  <a:themeElements>
    <a:clrScheme name="برتقالي أحمر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اقتصاص</Template>
  <TotalTime>16</TotalTime>
  <Words>14</Words>
  <Application>Microsoft Office PowerPoint</Application>
  <PresentationFormat>شاشة عريضة</PresentationFormat>
  <Paragraphs>9</Paragraphs>
  <Slides>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5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8" baseType="lpstr">
      <vt:lpstr>Andalus</vt:lpstr>
      <vt:lpstr>Arial</vt:lpstr>
      <vt:lpstr>Calibri</vt:lpstr>
      <vt:lpstr>Franklin Gothic Book</vt:lpstr>
      <vt:lpstr>Tahoma</vt:lpstr>
      <vt:lpstr>Crop</vt:lpstr>
      <vt:lpstr>الأحزاب السياسية الفصل الدراسي الأول المحاضرة الخامسة عشر أ. م. د. ابتسام حاتم علوان</vt:lpstr>
      <vt:lpstr>- التكوين الداخلي للأحزاب السياسية.</vt:lpstr>
    </vt:vector>
  </TitlesOfParts>
  <Company>SACC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الأحزاب السياسية الفصل الدراسي الأول المحاضرة العاشرة أ. م. د. ابتسام حاتم علوان</dc:title>
  <dc:creator>Maher Fattouh</dc:creator>
  <cp:lastModifiedBy>Maher Fattouh</cp:lastModifiedBy>
  <cp:revision>8</cp:revision>
  <dcterms:created xsi:type="dcterms:W3CDTF">2018-12-10T14:22:43Z</dcterms:created>
  <dcterms:modified xsi:type="dcterms:W3CDTF">2019-01-11T15:54:07Z</dcterms:modified>
</cp:coreProperties>
</file>