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mb/>
  </p:transition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الرابعة عشر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- </a:t>
            </a:r>
            <a:r>
              <a:rPr lang="ar-IQ" sz="7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مقارنة بين أنواع الأحزاب السياسية.</a:t>
            </a:r>
            <a:endParaRPr lang="en-US" sz="7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1869743"/>
            <a:ext cx="9601200" cy="3997657"/>
          </a:xfrm>
        </p:spPr>
        <p:txBody>
          <a:bodyPr>
            <a:normAutofit/>
          </a:bodyPr>
          <a:lstStyle/>
          <a:p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أوجه </a:t>
            </a:r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التشابه </a:t>
            </a:r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والاختلاف بين النازية والفاشية.</a:t>
            </a:r>
          </a:p>
          <a:p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الخصائص المتشابهة والمختلفة بين الأحزاب الفاشستية والشيوعية.</a:t>
            </a:r>
          </a:p>
          <a:p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من حيث :</a:t>
            </a:r>
          </a:p>
          <a:p>
            <a:pPr marL="0" indent="0">
              <a:buNone/>
            </a:pPr>
            <a:r>
              <a:rPr lang="ar-IQ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الطبقة الاجتماعية.</a:t>
            </a:r>
          </a:p>
          <a:p>
            <a:pPr marL="0" indent="0">
              <a:buNone/>
            </a:pPr>
            <a:r>
              <a:rPr lang="ar-IQ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الفلسفة.</a:t>
            </a:r>
          </a:p>
          <a:p>
            <a:pPr marL="0" indent="0">
              <a:buNone/>
            </a:pPr>
            <a:r>
              <a:rPr lang="ar-IQ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القومية.</a:t>
            </a:r>
          </a:p>
          <a:p>
            <a:pPr marL="0" indent="0">
              <a:buNone/>
            </a:pPr>
            <a:r>
              <a:rPr lang="ar-IQ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الايمان.</a:t>
            </a:r>
          </a:p>
          <a:p>
            <a:pPr marL="0" indent="0">
              <a:buNone/>
            </a:pPr>
            <a:r>
              <a:rPr lang="ar-IQ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</a:t>
            </a:r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الزعامة.</a:t>
            </a:r>
            <a:endParaRPr lang="ar-IQ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ar-IQ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الثورة.</a:t>
            </a:r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11</TotalTime>
  <Words>29</Words>
  <Application>Microsoft Office PowerPoint</Application>
  <PresentationFormat>شاشة عريضة</PresentationFormat>
  <Paragraphs>13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Arabic Typesetting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الرابعة عشر أ. م. د. ابتسام حاتم علوان</vt:lpstr>
      <vt:lpstr>- مقارنة بين أنواع الأحزاب السياسية.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7</cp:revision>
  <dcterms:created xsi:type="dcterms:W3CDTF">2018-12-10T14:22:43Z</dcterms:created>
  <dcterms:modified xsi:type="dcterms:W3CDTF">2019-01-11T15:49:51Z</dcterms:modified>
</cp:coreProperties>
</file>