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الثالثة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6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الأحزاب السياسية الفاشستية.</a:t>
            </a:r>
            <a:endParaRPr lang="en-US" sz="6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نشأة </a:t>
            </a: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الأحزاب الفاشستية.</a:t>
            </a:r>
            <a:endParaRPr lang="ar-IQ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الخصائص الرئيسة للأحزاب </a:t>
            </a: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الفاشستية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بنية </a:t>
            </a: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الأحزاب الفاشستية.</a:t>
            </a:r>
            <a:endParaRPr lang="ar-IQ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نموذج الحزب الفاشستي الايطالي، والحزب النازي الالماني.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9</TotalTime>
  <Words>31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الثالثة عشر أ. م. د. ابتسام حاتم علوان</vt:lpstr>
      <vt:lpstr>- الأحزاب السياسية الفاشستية.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6</cp:revision>
  <dcterms:created xsi:type="dcterms:W3CDTF">2018-12-10T14:22:43Z</dcterms:created>
  <dcterms:modified xsi:type="dcterms:W3CDTF">2019-01-11T15:48:23Z</dcterms:modified>
</cp:coreProperties>
</file>