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fld id="{B9720AA2-FA93-4B69-98FB-F6AB74674BA3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en-US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fld id="{1E7F2A4E-8D30-44CC-87A5-F5CFE20170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6946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F14331A-EC41-4640-94FD-D54E35510EA1}" type="datetime1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0E00EA04-DC6D-4EFA-A5E4-FBAA3E73DE43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0212951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E9E8B-A56A-4376-98E1-674EEDFBED3C}" type="datetime1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0EA04-DC6D-4EFA-A5E4-FBAA3E73D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0871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7CD4E-2EDB-4F17-B4DD-A098CF580DC2}" type="datetime1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0EA04-DC6D-4EFA-A5E4-FBAA3E73D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540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D01C-0A5C-4225-85DE-F57B212355FA}" type="datetime1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0EA04-DC6D-4EFA-A5E4-FBAA3E73D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7910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85C21F4-1A5C-487E-A187-CCCDC2A18BEE}" type="datetime1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E00EA04-DC6D-4EFA-A5E4-FBAA3E73DE4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7630836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5CF21-7834-4134-ACFE-A46FEEFFA699}" type="datetime1">
              <a:rPr lang="en-US" smtClean="0"/>
              <a:t>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0EA04-DC6D-4EFA-A5E4-FBAA3E73D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2559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E8479-42E0-493A-93DE-05FFC7D8B1EB}" type="datetime1">
              <a:rPr lang="en-US" smtClean="0"/>
              <a:t>1/11/2019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0EA04-DC6D-4EFA-A5E4-FBAA3E73D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9798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361D1-3D12-4A87-8C06-A16ECCD34C57}" type="datetime1">
              <a:rPr lang="en-US" smtClean="0"/>
              <a:t>1/11/2019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0EA04-DC6D-4EFA-A5E4-FBAA3E73D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6509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6CE8D-095C-46E9-A208-5A8B834CEF41}" type="datetime1">
              <a:rPr lang="en-US" smtClean="0"/>
              <a:t>1/11/2019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0EA04-DC6D-4EFA-A5E4-FBAA3E73D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3220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925D97B-D993-45DA-B030-4A11999C5289}" type="datetime1">
              <a:rPr lang="en-US" smtClean="0"/>
              <a:t>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E00EA04-DC6D-4EFA-A5E4-FBAA3E73DE4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904918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E297212-FA06-4C70-855D-5342E10EBFA8}" type="datetime1">
              <a:rPr lang="en-US" smtClean="0"/>
              <a:t>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E00EA04-DC6D-4EFA-A5E4-FBAA3E73DE4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253777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E17ECE0C-98E0-4ED2-9914-F42B23D53C8E}" type="datetime1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0E00EA04-DC6D-4EFA-A5E4-FBAA3E73DE4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73506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hf hdr="0" ftr="0" dt="0"/>
  <p:txStyles>
    <p:titleStyle>
      <a:lvl1pPr algn="r" defTabSz="914400" rtl="1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r" defTabSz="914400" rtl="1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901480" y="3194174"/>
            <a:ext cx="8361229" cy="2098226"/>
          </a:xfrm>
        </p:spPr>
        <p:txBody>
          <a:bodyPr/>
          <a:lstStyle/>
          <a:p>
            <a:r>
              <a:rPr lang="ar-IQ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الأحزاب السياسية</a:t>
            </a:r>
            <a:r>
              <a:rPr lang="ar-IQ" dirty="0"/>
              <a:t/>
            </a:r>
            <a:br>
              <a:rPr lang="ar-IQ" dirty="0"/>
            </a:br>
            <a:r>
              <a:rPr lang="ar-IQ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الفصل الدراسي الأول</a:t>
            </a:r>
            <a:br>
              <a:rPr lang="ar-IQ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</a:br>
            <a:r>
              <a:rPr lang="ar-IQ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المحاضرة </a:t>
            </a:r>
            <a:r>
              <a:rPr lang="ar-IQ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الثانية عشر</a:t>
            </a:r>
            <a:r>
              <a:rPr lang="ar-IQ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/>
            </a:r>
            <a:br>
              <a:rPr lang="ar-IQ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</a:br>
            <a:r>
              <a:rPr lang="ar-IQ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أ. م. د. ابتسام حاتم علوان</a:t>
            </a:r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0EA04-DC6D-4EFA-A5E4-FBAA3E73DE4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80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IQ" sz="80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- الأحزاب السياسية الشيوعية.</a:t>
            </a:r>
            <a:endParaRPr lang="en-US" sz="8000" b="1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IQ" sz="36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نشأة </a:t>
            </a:r>
            <a:r>
              <a:rPr lang="ar-IQ" sz="36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الأحزاب الشيوعية.</a:t>
            </a:r>
          </a:p>
          <a:p>
            <a:r>
              <a:rPr lang="ar-IQ" sz="36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الخصائص الرئيسة للأحزاب الشيوعية.</a:t>
            </a:r>
          </a:p>
          <a:p>
            <a:r>
              <a:rPr lang="ar-IQ" sz="36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بنية الأحزاب الشيوعية.</a:t>
            </a:r>
          </a:p>
          <a:p>
            <a:r>
              <a:rPr lang="ar-IQ" sz="36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نموذج الحزب الشيوعي السوفياتي، والحزب الشيوعي الصيني.</a:t>
            </a:r>
            <a:endParaRPr lang="en-US" sz="36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0EA04-DC6D-4EFA-A5E4-FBAA3E73DE4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3062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Crop">
  <a:themeElements>
    <a:clrScheme name="برتقالي أحمر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اقتصاص</Template>
  <TotalTime>6</TotalTime>
  <Words>31</Words>
  <Application>Microsoft Office PowerPoint</Application>
  <PresentationFormat>شاشة عريضة</PresentationFormat>
  <Paragraphs>8</Paragraphs>
  <Slides>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6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9" baseType="lpstr">
      <vt:lpstr>Andalus</vt:lpstr>
      <vt:lpstr>Arabic Typesetting</vt:lpstr>
      <vt:lpstr>Arial</vt:lpstr>
      <vt:lpstr>Calibri</vt:lpstr>
      <vt:lpstr>Franklin Gothic Book</vt:lpstr>
      <vt:lpstr>Tahoma</vt:lpstr>
      <vt:lpstr>Crop</vt:lpstr>
      <vt:lpstr>الأحزاب السياسية الفصل الدراسي الأول المحاضرة الثانية عشر أ. م. د. ابتسام حاتم علوان</vt:lpstr>
      <vt:lpstr>- الأحزاب السياسية الشيوعية.</vt:lpstr>
    </vt:vector>
  </TitlesOfParts>
  <Company>SACC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الأحزاب السياسية الفصل الدراسي الأول المحاضرة العاشرة أ. م. د. ابتسام حاتم علوان</dc:title>
  <dc:creator>Maher Fattouh</dc:creator>
  <cp:lastModifiedBy>Maher Fattouh</cp:lastModifiedBy>
  <cp:revision>5</cp:revision>
  <dcterms:created xsi:type="dcterms:W3CDTF">2018-12-10T14:22:43Z</dcterms:created>
  <dcterms:modified xsi:type="dcterms:W3CDTF">2019-01-11T15:46:34Z</dcterms:modified>
</cp:coreProperties>
</file>