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الحادية عشر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- </a:t>
            </a:r>
            <a:r>
              <a:rPr lang="ar-IQ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الأحزاب السياسية الاشتراكية.</a:t>
            </a:r>
            <a:endParaRPr lang="en-US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نشأة </a:t>
            </a:r>
            <a:r>
              <a:rPr lang="ar-IQ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الأحزاب الاشتراكية.</a:t>
            </a:r>
          </a:p>
          <a:p>
            <a:r>
              <a:rPr lang="ar-IQ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الخصائص الرئيسة للأحزاب الاشتراكية.</a:t>
            </a:r>
          </a:p>
          <a:p>
            <a:r>
              <a:rPr lang="ar-IQ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بنية الأحزاب الاشتراكية.</a:t>
            </a:r>
          </a:p>
          <a:p>
            <a:r>
              <a:rPr lang="ar-IQ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نموذج الحزب الاشتراكي الفرنسي.</a:t>
            </a: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4</TotalTime>
  <Words>27</Words>
  <Application>Microsoft Office PowerPoint</Application>
  <PresentationFormat>شاشة عريضة</PresentationFormat>
  <Paragraphs>8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Arabic Typesetting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الحادية عشر أ. م. د. ابتسام حاتم علوان</vt:lpstr>
      <vt:lpstr>- الأحزاب السياسية الاشتراكية.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4</cp:revision>
  <dcterms:created xsi:type="dcterms:W3CDTF">2018-12-10T14:22:43Z</dcterms:created>
  <dcterms:modified xsi:type="dcterms:W3CDTF">2019-01-11T15:45:20Z</dcterms:modified>
</cp:coreProperties>
</file>