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العاشرة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</a:t>
            </a:r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الأحزاب السياسية المحافظة.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نشأة 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المحافظة.</a:t>
            </a: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الخصائص الرئيسة للأحزاب المحافظة.</a:t>
            </a: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الامريكية و البريطانية.</a:t>
            </a:r>
          </a:p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الإسرائيلية.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3</TotalTime>
  <Words>26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العاشرة أ. م. د. ابتسام حاتم علوان</vt:lpstr>
      <vt:lpstr>- الأحزاب السياسية المحافظة.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3</cp:revision>
  <dcterms:created xsi:type="dcterms:W3CDTF">2018-12-10T14:22:43Z</dcterms:created>
  <dcterms:modified xsi:type="dcterms:W3CDTF">2019-01-11T15:44:03Z</dcterms:modified>
</cp:coreProperties>
</file>