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23F87E8F-193D-4E2A-A9F0-ECA8FBC9F9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CBA5B3AF-FE43-4DB7-9F9B-0A5C7727D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57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209943F-C54C-487B-B3A7-B01FFF6380CD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09876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C51F-954A-4C6F-B628-4237EBE5916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896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78F1-7E59-446D-84DF-3C639A5CC004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6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7309C-20E9-45F2-9CC9-E7893392B5F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94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09333-4DAA-417F-9C1B-86768E42A7C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76487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EB56-41BC-4A7B-A0F9-1EF3E2F624C3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8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1FF4-8038-43C9-9273-F478DE549629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60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0A39-FB46-46D8-9785-CBE8119EFAFD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2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F470-B441-4F94-A560-139AC3B6A683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75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C0B22A-6814-415E-8C5D-1A8E689D0113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1382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7AD3D-F3AF-467F-AFD5-D376F516EBC1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3158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3D3BFD5-6320-4027-BD1B-79872438F63D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31BB38C-7D54-48E9-A65F-22D15F7D5B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382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33242" y="324876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التاسعة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38C-7D54-48E9-A65F-22D15F7D5B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51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- </a:t>
            </a:r>
            <a:r>
              <a:rPr lang="ar-IQ" sz="6000" b="1" dirty="0" smtClean="0">
                <a:cs typeface="Akhbar MT" pitchFamily="2" charset="-78"/>
              </a:rPr>
              <a:t>أنواع الأحزاب السياسية، وتنظيمها.</a:t>
            </a:r>
            <a:endParaRPr lang="en-US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أحزاب عقائدية.</a:t>
            </a:r>
          </a:p>
          <a:p>
            <a:r>
              <a:rPr lang="ar-IQ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أحزاب شخصية.</a:t>
            </a:r>
          </a:p>
          <a:p>
            <a:r>
              <a:rPr lang="ar-IQ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أحزاب تاريخية.</a:t>
            </a:r>
          </a:p>
          <a:p>
            <a:r>
              <a:rPr lang="ar-IQ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أحزاب اتجاه.</a:t>
            </a:r>
          </a:p>
          <a:p>
            <a:r>
              <a:rPr lang="ar-IQ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أحزاب مصالح.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38C-7D54-48E9-A65F-22D15F7D5B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291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3</TotalTime>
  <Words>26</Words>
  <Application>Microsoft Office PowerPoint</Application>
  <PresentationFormat>شاشة عريضة</PresentationFormat>
  <Paragraphs>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Akhbar MT</vt:lpstr>
      <vt:lpstr>Andalus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التاسعة أ. م. د. ابتسام حاتم علوان</vt:lpstr>
      <vt:lpstr>- أنواع الأحزاب السياسية، وتنظيمها.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التاسعة أ. م. د. ابتسام حاتم علوان</dc:title>
  <dc:creator>Maher Fattouh</dc:creator>
  <cp:lastModifiedBy>Maher Fattouh</cp:lastModifiedBy>
  <cp:revision>3</cp:revision>
  <dcterms:created xsi:type="dcterms:W3CDTF">2018-12-10T14:21:24Z</dcterms:created>
  <dcterms:modified xsi:type="dcterms:W3CDTF">2019-01-11T15:42:23Z</dcterms:modified>
</cp:coreProperties>
</file>