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308CD0D-652D-465B-8FC0-94218A8B1CA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9F67341-8000-4363-AD77-B64398A8A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0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F1F2E9-4619-4790-844A-330C1FE6031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6965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7B89-D947-42F0-99CB-FD6814CF229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5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008-6DFB-451C-A034-7E17BFB7495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5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4B0B-2938-49D1-BB9C-0286051C0D14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9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3E9EFE-D2E7-47BE-BE32-60FB7A521753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33655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9284-0219-4087-8A1F-315E3B8F5552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9E89-7641-446E-B035-27F999798883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5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5785-672E-4864-B9FD-175FBBC9B816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9C0E-33FC-43CC-90D6-BB7705987F3F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1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4A6C13-F192-4E60-AE6E-012A32A319D0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385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791D27-480F-40C0-B1E0-8AA8EF7019BE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282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346153F-9DBB-492A-9DF7-DDE09502CE7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A70706E-31F2-40BC-A374-248556BCBB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053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74184" y="3139583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الثامنة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7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6600" dirty="0" smtClean="0">
                <a:cs typeface="Akhbar MT" pitchFamily="2" charset="-78"/>
              </a:rPr>
              <a:t>بنية الأحزاب السياسية</a:t>
            </a:r>
            <a:r>
              <a:rPr lang="ar-IQ" dirty="0" smtClean="0"/>
              <a:t>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التكوين المباشر للأحزاب السياسية.</a:t>
            </a:r>
          </a:p>
          <a:p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التكوين غير المباشر للأحزاب السياسية.</a:t>
            </a:r>
          </a:p>
          <a:p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أنواع الأحزاب السياسية ذات التكوين غير المباشر وتشمل:</a:t>
            </a:r>
          </a:p>
          <a:p>
            <a:pPr marL="0" indent="0">
              <a:buNone/>
            </a:pPr>
            <a:r>
              <a:rPr lang="ar-IQ" sz="3600" b="1" dirty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 </a:t>
            </a:r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    - الأحزاب الاشتراكية العمالية.</a:t>
            </a:r>
          </a:p>
          <a:p>
            <a:pPr marL="0" indent="0">
              <a:buNone/>
            </a:pPr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     - الأحزاب الكاثوليكية.</a:t>
            </a:r>
          </a:p>
          <a:p>
            <a:pPr marL="0" indent="0">
              <a:buNone/>
            </a:pPr>
            <a:r>
              <a:rPr lang="ar-IQ" sz="3600" b="1" dirty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 </a:t>
            </a:r>
            <a:r>
              <a:rPr lang="ar-IQ" sz="3600" b="1" dirty="0" smtClean="0">
                <a:latin typeface="AGA Arabesque Desktop" panose="05010101010101010101" pitchFamily="2" charset="2"/>
                <a:cs typeface="Arabic Typesetting" panose="03020402040406030203" pitchFamily="66" charset="-78"/>
              </a:rPr>
              <a:t>    - الأحزاب الزراعية</a:t>
            </a:r>
            <a:r>
              <a:rPr lang="ar-IQ" sz="2400" b="1" dirty="0" smtClean="0">
                <a:latin typeface="AGA Arabesque Desktop" panose="05010101010101010101" pitchFamily="2" charset="2"/>
              </a:rPr>
              <a:t>.</a:t>
            </a:r>
            <a:endParaRPr lang="en-US" sz="2400" b="1" dirty="0">
              <a:latin typeface="AGA Arabesque Desktop" panose="05010101010101010101" pitchFamily="2" charset="2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706E-31F2-40BC-A374-248556BCBB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6</TotalTime>
  <Words>45</Words>
  <Application>Microsoft Office PowerPoint</Application>
  <PresentationFormat>شاشة عريضة</PresentationFormat>
  <Paragraphs>10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1" baseType="lpstr">
      <vt:lpstr>AGA Arabesque Desktop</vt:lpstr>
      <vt:lpstr>Akhbar MT</vt:lpstr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الثامنة أ. م. د. ابتسام حاتم علوان</vt:lpstr>
      <vt:lpstr>- بنية الأحزاب السياسية.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الثامنة أ. م. د. ابتسام حاتم علوان</dc:title>
  <dc:creator>Maher Fattouh</dc:creator>
  <cp:lastModifiedBy>Maher Fattouh</cp:lastModifiedBy>
  <cp:revision>3</cp:revision>
  <dcterms:created xsi:type="dcterms:W3CDTF">2018-12-10T14:19:55Z</dcterms:created>
  <dcterms:modified xsi:type="dcterms:W3CDTF">2019-01-11T15:39:59Z</dcterms:modified>
</cp:coreProperties>
</file>