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6308CD0D-652D-465B-8FC0-94218A8B1CAF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B9F67341-8000-4363-AD77-B64398A8A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804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FF1F2E9-4619-4790-844A-330C1FE60314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A70706E-31F2-40BC-A374-248556BCBBBA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6469652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27B89-D947-42F0-99CB-FD6814CF229B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706E-31F2-40BC-A374-248556BCB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359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D8008-6DFB-451C-A034-7E17BFB74952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706E-31F2-40BC-A374-248556BCB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4590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4B0B-2938-49D1-BB9C-0286051C0D14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706E-31F2-40BC-A374-248556BCB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059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3E9EFE-D2E7-47BE-BE32-60FB7A521753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70706E-31F2-40BC-A374-248556BCBBB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336550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19284-0219-4087-8A1F-315E3B8F5552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706E-31F2-40BC-A374-248556BCB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8276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C9E89-7641-446E-B035-27F999798883}" type="datetime1">
              <a:rPr lang="en-US" smtClean="0"/>
              <a:t>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706E-31F2-40BC-A374-248556BCB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957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C5785-672E-4864-B9FD-175FBBC9B816}" type="datetime1">
              <a:rPr lang="en-US" smtClean="0"/>
              <a:t>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706E-31F2-40BC-A374-248556BCB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3797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59C0E-33FC-43CC-90D6-BB7705987F3F}" type="datetime1">
              <a:rPr lang="en-US" smtClean="0"/>
              <a:t>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706E-31F2-40BC-A374-248556BCB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117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4A6C13-F192-4E60-AE6E-012A32A319D0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70706E-31F2-40BC-A374-248556BCBBB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838591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791D27-480F-40C0-B1E0-8AA8EF7019BE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70706E-31F2-40BC-A374-248556BCBBB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42824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346153F-9DBB-492A-9DF7-DDE09502CE76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3A70706E-31F2-40BC-A374-248556BCBBB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70535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hf hdr="0" ftr="0" dt="0"/>
  <p:txStyles>
    <p:titleStyle>
      <a:lvl1pPr algn="r" defTabSz="914400" rtl="1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r" defTabSz="914400" rtl="1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874184" y="3139583"/>
            <a:ext cx="8361229" cy="2098226"/>
          </a:xfrm>
        </p:spPr>
        <p:txBody>
          <a:bodyPr/>
          <a:lstStyle/>
          <a:p>
            <a:r>
              <a:rPr lang="ar-IQ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الأحزاب السياسية</a:t>
            </a:r>
            <a:r>
              <a:rPr lang="ar-IQ" dirty="0"/>
              <a:t/>
            </a:r>
            <a:br>
              <a:rPr lang="ar-IQ" dirty="0"/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الفصل الدراسي الأول</a:t>
            </a:r>
            <a:b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المحاضرة </a:t>
            </a:r>
            <a:r>
              <a:rPr lang="ar-IQ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الثامنة</a:t>
            </a: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أ. م. د. ابتسام حاتم علوان</a:t>
            </a:r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706E-31F2-40BC-A374-248556BCBBB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5732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- </a:t>
            </a:r>
            <a:r>
              <a:rPr lang="ar-IQ" sz="6600" dirty="0" smtClean="0">
                <a:cs typeface="Akhbar MT" pitchFamily="2" charset="-78"/>
              </a:rPr>
              <a:t>بنية الأحزاب السياسية</a:t>
            </a:r>
            <a:r>
              <a:rPr lang="ar-IQ" dirty="0" smtClean="0"/>
              <a:t>.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ar-IQ" sz="3600" b="1" dirty="0" smtClean="0">
                <a:latin typeface="AGA Arabesque Desktop" panose="05010101010101010101" pitchFamily="2" charset="2"/>
                <a:cs typeface="Arabic Typesetting" panose="03020402040406030203" pitchFamily="66" charset="-78"/>
              </a:rPr>
              <a:t>التكوين المباشر للأحزاب السياسية.</a:t>
            </a:r>
          </a:p>
          <a:p>
            <a:r>
              <a:rPr lang="ar-IQ" sz="3600" b="1" dirty="0" smtClean="0">
                <a:latin typeface="AGA Arabesque Desktop" panose="05010101010101010101" pitchFamily="2" charset="2"/>
                <a:cs typeface="Arabic Typesetting" panose="03020402040406030203" pitchFamily="66" charset="-78"/>
              </a:rPr>
              <a:t>التكوين غير المباشر للأحزاب السياسية.</a:t>
            </a:r>
          </a:p>
          <a:p>
            <a:r>
              <a:rPr lang="ar-IQ" sz="3600" b="1" dirty="0" smtClean="0">
                <a:latin typeface="AGA Arabesque Desktop" panose="05010101010101010101" pitchFamily="2" charset="2"/>
                <a:cs typeface="Arabic Typesetting" panose="03020402040406030203" pitchFamily="66" charset="-78"/>
              </a:rPr>
              <a:t>أنواع الأحزاب السياسية ذات التكوين غير المباشر وتشمل:</a:t>
            </a:r>
          </a:p>
          <a:p>
            <a:pPr marL="0" indent="0">
              <a:buNone/>
            </a:pPr>
            <a:r>
              <a:rPr lang="ar-IQ" sz="3600" b="1" dirty="0">
                <a:latin typeface="AGA Arabesque Desktop" panose="05010101010101010101" pitchFamily="2" charset="2"/>
                <a:cs typeface="Arabic Typesetting" panose="03020402040406030203" pitchFamily="66" charset="-78"/>
              </a:rPr>
              <a:t> </a:t>
            </a:r>
            <a:r>
              <a:rPr lang="ar-IQ" sz="3600" b="1" dirty="0" smtClean="0">
                <a:latin typeface="AGA Arabesque Desktop" panose="05010101010101010101" pitchFamily="2" charset="2"/>
                <a:cs typeface="Arabic Typesetting" panose="03020402040406030203" pitchFamily="66" charset="-78"/>
              </a:rPr>
              <a:t>    - الأحزاب الاشتراكية العمالية.</a:t>
            </a:r>
          </a:p>
          <a:p>
            <a:pPr marL="0" indent="0">
              <a:buNone/>
            </a:pPr>
            <a:r>
              <a:rPr lang="ar-IQ" sz="3600" b="1" dirty="0" smtClean="0">
                <a:latin typeface="AGA Arabesque Desktop" panose="05010101010101010101" pitchFamily="2" charset="2"/>
                <a:cs typeface="Arabic Typesetting" panose="03020402040406030203" pitchFamily="66" charset="-78"/>
              </a:rPr>
              <a:t>     - الأحزاب الكاثوليكية.</a:t>
            </a:r>
          </a:p>
          <a:p>
            <a:pPr marL="0" indent="0">
              <a:buNone/>
            </a:pPr>
            <a:r>
              <a:rPr lang="ar-IQ" sz="3600" b="1" dirty="0">
                <a:latin typeface="AGA Arabesque Desktop" panose="05010101010101010101" pitchFamily="2" charset="2"/>
                <a:cs typeface="Arabic Typesetting" panose="03020402040406030203" pitchFamily="66" charset="-78"/>
              </a:rPr>
              <a:t> </a:t>
            </a:r>
            <a:r>
              <a:rPr lang="ar-IQ" sz="3600" b="1" dirty="0" smtClean="0">
                <a:latin typeface="AGA Arabesque Desktop" panose="05010101010101010101" pitchFamily="2" charset="2"/>
                <a:cs typeface="Arabic Typesetting" panose="03020402040406030203" pitchFamily="66" charset="-78"/>
              </a:rPr>
              <a:t>    - الأحزاب الزراعية</a:t>
            </a:r>
            <a:r>
              <a:rPr lang="ar-IQ" sz="2400" b="1" dirty="0" smtClean="0">
                <a:latin typeface="AGA Arabesque Desktop" panose="05010101010101010101" pitchFamily="2" charset="2"/>
              </a:rPr>
              <a:t>.</a:t>
            </a:r>
            <a:endParaRPr lang="en-US" sz="2400" b="1" dirty="0">
              <a:latin typeface="AGA Arabesque Desktop" panose="05010101010101010101" pitchFamily="2" charset="2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706E-31F2-40BC-A374-248556BCBBB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510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اقتصاص</Template>
  <TotalTime>6</TotalTime>
  <Words>45</Words>
  <Application>Microsoft Office PowerPoint</Application>
  <PresentationFormat>شاشة عريضة</PresentationFormat>
  <Paragraphs>10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8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11" baseType="lpstr">
      <vt:lpstr>AGA Arabesque Desktop</vt:lpstr>
      <vt:lpstr>Akhbar MT</vt:lpstr>
      <vt:lpstr>Andalus</vt:lpstr>
      <vt:lpstr>Arabic Typesetting</vt:lpstr>
      <vt:lpstr>Arial</vt:lpstr>
      <vt:lpstr>Calibri</vt:lpstr>
      <vt:lpstr>Franklin Gothic Book</vt:lpstr>
      <vt:lpstr>Tahoma</vt:lpstr>
      <vt:lpstr>Crop</vt:lpstr>
      <vt:lpstr>الأحزاب السياسية الفصل الدراسي الأول المحاضرة الثامنة أ. م. د. ابتسام حاتم علوان</vt:lpstr>
      <vt:lpstr>- بنية الأحزاب السياسية.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الأحزاب السياسية الفصل الدراسي الأول المحاضرة الثامنة أ. م. د. ابتسام حاتم علوان</dc:title>
  <dc:creator>Maher Fattouh</dc:creator>
  <cp:lastModifiedBy>Maher Fattouh</cp:lastModifiedBy>
  <cp:revision>3</cp:revision>
  <dcterms:created xsi:type="dcterms:W3CDTF">2018-12-10T14:19:55Z</dcterms:created>
  <dcterms:modified xsi:type="dcterms:W3CDTF">2019-01-11T15:39:59Z</dcterms:modified>
</cp:coreProperties>
</file>