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28FCFE8E-13F9-43B1-B932-DA427C52EC3E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8A60BEF4-D35F-4F2F-B1E7-D58B15D50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89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AC1DFB-1E9F-4733-8F93-B253C3D8CA0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63612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4FD6-0D01-4B36-8CEB-524B6F68B61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96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5CBF-8BF0-4B44-A63B-5DB0DDE0AF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537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5C768-23C3-4403-8660-6F626AECAA66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0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886D47-D26A-466F-AAB1-15B10EDE2B5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92344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23E-413D-41F7-A9C9-97D10CFB2834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824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0C2A-D427-4BCF-A963-88E4DEAD9B8F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102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A8B3-0068-4458-9555-2052C02C6BDE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95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054B-FE4F-4A5E-B56A-908F89AB2B64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617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DF6BA8-114E-48D9-94F2-C578E264473B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51478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508199-F696-4E78-A2EA-E4F8E426D704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03762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2715A75-7A07-4118-857A-8303C9D29860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820FF05-D410-4867-AA7B-BA482FF280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53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78650" y="3235117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السابعة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405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- الانقلاب والأحزاب السياسية.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مفهوم الانقلاب.</a:t>
            </a:r>
          </a:p>
          <a:p>
            <a:r>
              <a:rPr lang="ar-IQ" dirty="0" smtClean="0"/>
              <a:t>خصائص الانقلاب.</a:t>
            </a:r>
          </a:p>
          <a:p>
            <a:r>
              <a:rPr lang="ar-IQ" dirty="0" smtClean="0"/>
              <a:t>الفرق بين </a:t>
            </a:r>
            <a:r>
              <a:rPr lang="ar-IQ" smtClean="0"/>
              <a:t>الثورة والانقلاب.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0FF05-D410-4867-AA7B-BA482FF280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965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8</TotalTime>
  <Words>20</Words>
  <Application>Microsoft Office PowerPoint</Application>
  <PresentationFormat>شاشة عريضة</PresentationFormat>
  <Paragraphs>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Andalus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السابعة أ. م. د. ابتسام حاتم علوان</vt:lpstr>
      <vt:lpstr>- الانقلاب والأحزاب السياسية.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السابعة أ. م. د. ابتسام حاتم علوان</dc:title>
  <dc:creator>Maher Fattouh</dc:creator>
  <cp:lastModifiedBy>Maher Fattouh</cp:lastModifiedBy>
  <cp:revision>3</cp:revision>
  <dcterms:created xsi:type="dcterms:W3CDTF">2018-12-10T14:18:26Z</dcterms:created>
  <dcterms:modified xsi:type="dcterms:W3CDTF">2019-01-11T15:37:29Z</dcterms:modified>
</cp:coreProperties>
</file>