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59F93621-AA1D-4B0F-83D1-7F2F28867668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887FC1CD-A6AD-49F2-8253-7043D27C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5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33073A-6330-42B2-B157-CC4222A56D5B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42115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6BAF-85BA-440E-A692-FA2F987298C9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1832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AEBF-A26B-45C3-9C05-493AEA666E1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1424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2DCF-6682-49DD-A9FF-1EA4F3619DF5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5793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074299-3F31-46C3-A88B-7A7C8F2A3E46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6248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5294-C6C8-452C-9C48-FA8F4C95DF6B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1324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94C6-4721-4927-8D0D-6F2EC89CF16D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1156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C560-E12E-4A6E-A13C-EA0DBD020BE1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6959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4C12-A650-412C-9080-B80D37891E24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987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54ACC3-47E8-4959-BC4F-DF060AD6A4CD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92822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09F292-DB32-45B8-9DC4-54DB316C8807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759845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EF48DB2-4550-4C42-8BDB-C35D3010E818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556F06D-323E-4A28-8CBD-8C502327E9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839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065252" y="3080768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الساد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س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ة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70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الثورة والأحزاب السياسية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نتناول به المحاور التالية :</a:t>
            </a:r>
          </a:p>
          <a:p>
            <a:r>
              <a:rPr lang="ar-IQ" dirty="0" smtClean="0"/>
              <a:t>مفهوم الثورة .</a:t>
            </a:r>
          </a:p>
          <a:p>
            <a:r>
              <a:rPr lang="ar-IQ" dirty="0" smtClean="0"/>
              <a:t>خصائص الثورة "الشعبية، العلمية، الاستمرارية". </a:t>
            </a:r>
          </a:p>
          <a:p>
            <a:r>
              <a:rPr lang="ar-IQ" dirty="0" smtClean="0"/>
              <a:t>الحزب الثوري وصفات الثوري.</a:t>
            </a:r>
          </a:p>
          <a:p>
            <a:r>
              <a:rPr lang="ar-IQ" smtClean="0"/>
              <a:t>اهداف الثورة. </a:t>
            </a:r>
            <a:endParaRPr lang="ar-IQ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F06D-323E-4A28-8CBD-8C502327E9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197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11</TotalTime>
  <Words>32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Andalus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السادسة أ. م. د. ابتسام حاتم علوان</vt:lpstr>
      <vt:lpstr>الثورة والأحزاب السياسية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السادسة أ. م. د. ابتسام حاتم علوان</dc:title>
  <dc:creator>Maher Fattouh</dc:creator>
  <cp:lastModifiedBy>Maher Fattouh</cp:lastModifiedBy>
  <cp:revision>4</cp:revision>
  <dcterms:created xsi:type="dcterms:W3CDTF">2018-12-10T14:16:34Z</dcterms:created>
  <dcterms:modified xsi:type="dcterms:W3CDTF">2019-01-11T15:36:18Z</dcterms:modified>
</cp:coreProperties>
</file>