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C1235639-5606-464A-9241-F67FBA46699E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AD8EFBCE-6164-42E7-8365-88369434C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432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FF6759E-047B-48FF-8E36-B4C3994CCA36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637668F-037A-4191-8715-1363918270D5}" type="slidenum">
              <a:rPr lang="en-US" smtClean="0"/>
              <a:t>‹#›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651319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72460-72C9-4E47-9F3E-FDC99089CFFF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7668F-037A-4191-8715-1363918270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5168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F5F25-BC78-46BF-9078-5642ABEAA0EF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7668F-037A-4191-8715-1363918270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9787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B8607-210F-4C57-80D1-79F83C3383BF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7668F-037A-4191-8715-1363918270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259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5908D68-EC47-4543-A7C7-E1AB2E22E50D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637668F-037A-4191-8715-1363918270D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8540171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5D81-C7F2-4ABB-BFD2-7E5CA2433A2C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7668F-037A-4191-8715-1363918270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2062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448DC-CF55-49A5-BD13-DB70847370FE}" type="datetime1">
              <a:rPr lang="en-US" smtClean="0"/>
              <a:t>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7668F-037A-4191-8715-1363918270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526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78D16-27F4-4215-BE30-DB23C975FF8B}" type="datetime1">
              <a:rPr lang="en-US" smtClean="0"/>
              <a:t>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7668F-037A-4191-8715-1363918270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012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A789-135D-4067-9DE7-F71CA90041C3}" type="datetime1">
              <a:rPr lang="en-US" smtClean="0"/>
              <a:t>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7668F-037A-4191-8715-1363918270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223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38096B-B1DF-4628-92AA-D9C187732C08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637668F-037A-4191-8715-1363918270D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412043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3AA5409-BF41-4582-A481-5CCDE3AE69E4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637668F-037A-4191-8715-1363918270D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8809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340BA65-3C69-462D-A707-C005BC3651F6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637668F-037A-4191-8715-1363918270D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85269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hf hdr="0" ftr="0" dt="0"/>
  <p:txStyles>
    <p:titleStyle>
      <a:lvl1pPr algn="r" defTabSz="914400" rtl="1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r" defTabSz="914400" rtl="1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942423" y="3398890"/>
            <a:ext cx="8361229" cy="2098226"/>
          </a:xfrm>
        </p:spPr>
        <p:txBody>
          <a:bodyPr/>
          <a:lstStyle/>
          <a:p>
            <a:r>
              <a:rPr lang="ar-IQ" sz="80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الأحزاب السياسية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sz="8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الفصل الدراسي الأول</a:t>
            </a:r>
            <a:br>
              <a:rPr lang="ar-IQ" sz="8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IQ" sz="8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المحاضرة الخامسة</a:t>
            </a:r>
            <a:br>
              <a:rPr lang="ar-IQ" sz="8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IQ" sz="8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أ. م. د. ابتسام حاتم علوان</a:t>
            </a:r>
            <a:endParaRPr lang="en-US" sz="8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7668F-037A-4191-8715-1363918270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6213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99160"/>
          </a:xfrm>
        </p:spPr>
        <p:txBody>
          <a:bodyPr>
            <a:normAutofit/>
          </a:bodyPr>
          <a:lstStyle/>
          <a:p>
            <a:r>
              <a:rPr lang="ar-IQ" sz="4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 الحياة السياسية والقوى المتصارعة</a:t>
            </a:r>
            <a:endParaRPr lang="en-US" sz="48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87680" y="1950720"/>
            <a:ext cx="9601200" cy="428244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ar-IQ" sz="36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نتناول بها الصراع السياسي وانواعه ، تتمثل بـ :-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ar-IQ" sz="36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ar-IQ" sz="36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 صراع فردي وصراع جماعي.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ar-IQ" sz="36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ar-IQ" sz="36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 صراع افقي وصراع عامودي.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ar-IQ" sz="36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ar-IQ" sz="36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 صراع مفتوح علني وصراع مفتوح خفي.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7668F-037A-4191-8715-1363918270D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7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432A30"/>
      </a:dk2>
      <a:lt2>
        <a:srgbClr val="F2F2F0"/>
      </a:lt2>
      <a:accent1>
        <a:srgbClr val="836C9F"/>
      </a:accent1>
      <a:accent2>
        <a:srgbClr val="BDAB56"/>
      </a:accent2>
      <a:accent3>
        <a:srgbClr val="B0565D"/>
      </a:accent3>
      <a:accent4>
        <a:srgbClr val="55B1BC"/>
      </a:accent4>
      <a:accent5>
        <a:srgbClr val="4D925F"/>
      </a:accent5>
      <a:accent6>
        <a:srgbClr val="E08C4A"/>
      </a:accent6>
      <a:hlink>
        <a:srgbClr val="55B1BC"/>
      </a:hlink>
      <a:folHlink>
        <a:srgbClr val="836C9F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9270AA94-2367-4B1E-B579-26147B222BD0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اقتصاص</Template>
  <TotalTime>4</TotalTime>
  <Words>18</Words>
  <Application>Microsoft Office PowerPoint</Application>
  <PresentationFormat>شاشة عريضة</PresentationFormat>
  <Paragraphs>8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9" baseType="lpstr">
      <vt:lpstr>Andalus</vt:lpstr>
      <vt:lpstr>Arial</vt:lpstr>
      <vt:lpstr>Calibri</vt:lpstr>
      <vt:lpstr>Franklin Gothic Book</vt:lpstr>
      <vt:lpstr>Tahoma</vt:lpstr>
      <vt:lpstr>Wingdings</vt:lpstr>
      <vt:lpstr>Crop</vt:lpstr>
      <vt:lpstr>الأحزاب السياسية الفصل الدراسي الأول المحاضرة الخامسة أ. م. د. ابتسام حاتم علوان</vt:lpstr>
      <vt:lpstr>- الحياة السياسية والقوى المتصارعة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الأحزاب السياسية الفصل الدراسي الأول المحاضرة الخامسة أ. م. د. ابتسام حاتم علوان</dc:title>
  <dc:creator>Maher Fattouh</dc:creator>
  <cp:lastModifiedBy>Maher Fattouh</cp:lastModifiedBy>
  <cp:revision>2</cp:revision>
  <dcterms:created xsi:type="dcterms:W3CDTF">2018-12-10T14:04:28Z</dcterms:created>
  <dcterms:modified xsi:type="dcterms:W3CDTF">2019-01-11T15:34:42Z</dcterms:modified>
</cp:coreProperties>
</file>