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C1235639-5606-464A-9241-F67FBA46699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AD8EFBCE-6164-42E7-8365-88369434C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3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F6759E-047B-48FF-8E36-B4C3994CCA36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37668F-037A-4191-8715-1363918270D5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5131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460-72C9-4E47-9F3E-FDC99089CFFF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68F-037A-4191-8715-13639182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16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5F25-BC78-46BF-9078-5642ABEAA0EF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68F-037A-4191-8715-13639182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78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8607-210F-4C57-80D1-79F83C3383BF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68F-037A-4191-8715-13639182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59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908D68-EC47-4543-A7C7-E1AB2E22E50D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37668F-037A-4191-8715-1363918270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54017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5D81-C7F2-4ABB-BFD2-7E5CA2433A2C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68F-037A-4191-8715-13639182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06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48DC-CF55-49A5-BD13-DB70847370FE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68F-037A-4191-8715-13639182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26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D16-27F4-4215-BE30-DB23C975FF8B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68F-037A-4191-8715-13639182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1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A789-135D-4067-9DE7-F71CA90041C3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68F-037A-4191-8715-13639182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23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38096B-B1DF-4628-92AA-D9C187732C08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37668F-037A-4191-8715-1363918270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1204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A5409-BF41-4582-A481-5CCDE3AE69E4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37668F-037A-4191-8715-1363918270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809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340BA65-3C69-462D-A707-C005BC3651F6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637668F-037A-4191-8715-1363918270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526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42423" y="3398890"/>
            <a:ext cx="8361229" cy="2098226"/>
          </a:xfrm>
        </p:spPr>
        <p:txBody>
          <a:bodyPr/>
          <a:lstStyle/>
          <a:p>
            <a:r>
              <a:rPr lang="ar-IQ" sz="80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الخامسة</a:t>
            </a:r>
            <a:br>
              <a:rPr lang="ar-IQ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sz="8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68F-037A-4191-8715-1363918270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2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9160"/>
          </a:xfrm>
        </p:spPr>
        <p:txBody>
          <a:bodyPr>
            <a:normAutofit/>
          </a:bodyPr>
          <a:lstStyle/>
          <a:p>
            <a:r>
              <a:rPr lang="ar-IQ" sz="4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الحياة السياسية والقوى المتصارعة</a:t>
            </a:r>
            <a:endParaRPr lang="en-US" sz="4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87680" y="1950720"/>
            <a:ext cx="9601200" cy="4282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IQ" sz="36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نتناول بها الصراع السياسي وانواعه ، تتمثل بـ :-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IQ" sz="36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36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صراع فردي وصراع جماعي.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IQ" sz="36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36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صراع افقي وصراع عامودي.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IQ" sz="36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36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صراع مفتوح علني وصراع مفتوح خفي.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68F-037A-4191-8715-1363918270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4</TotalTime>
  <Words>18</Words>
  <Application>Microsoft Office PowerPoint</Application>
  <PresentationFormat>شاشة عريضة</PresentationFormat>
  <Paragraphs>8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Andalus</vt:lpstr>
      <vt:lpstr>Arial</vt:lpstr>
      <vt:lpstr>Calibri</vt:lpstr>
      <vt:lpstr>Franklin Gothic Book</vt:lpstr>
      <vt:lpstr>Tahoma</vt:lpstr>
      <vt:lpstr>Wingdings</vt:lpstr>
      <vt:lpstr>Crop</vt:lpstr>
      <vt:lpstr>الأحزاب السياسية الفصل الدراسي الأول المحاضرة الخامسة أ. م. د. ابتسام حاتم علوان</vt:lpstr>
      <vt:lpstr>- الحياة السياسية والقوى المتصارعة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الخامسة أ. م. د. ابتسام حاتم علوان</dc:title>
  <dc:creator>Maher Fattouh</dc:creator>
  <cp:lastModifiedBy>Maher Fattouh</cp:lastModifiedBy>
  <cp:revision>2</cp:revision>
  <dcterms:created xsi:type="dcterms:W3CDTF">2018-12-10T14:04:28Z</dcterms:created>
  <dcterms:modified xsi:type="dcterms:W3CDTF">2019-01-11T15:34:42Z</dcterms:modified>
</cp:coreProperties>
</file>