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6649E593-22FD-4223-83FD-5890DAF04C5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7DDF769E-2E4F-46B5-BA95-613E12474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57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E9122CB-A06A-4BE4-8E83-39D7E5E4605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85113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FB54B-7FA7-4DE8-9841-7BAE6F76C0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01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74AA-3B95-4B0D-8D9C-179184156227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6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E9DD1-087A-4F87-9175-55DE901B4EF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BDFB0F-E5E7-463B-897F-49E5F6142D6D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26128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E34C-0735-45B2-8680-5F31588F7AAD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35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2993-5609-4B99-810A-0F182F0057FF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84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BA5C-20ED-4C9E-84FF-221AD2AE527C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34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B359-3A35-43D2-B555-FF02AA85666D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3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29F64C-4921-4ED9-A04E-28FA09EF0054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3615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19F165-5E28-492E-88C7-91920CB9ED3A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161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7083318-9504-45FA-9D01-5A88471714DF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DF94152-DAE2-4BB4-A710-95069475F5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452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15128" y="3753732"/>
            <a:ext cx="8361229" cy="209822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b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الرابعة</a:t>
            </a:r>
            <a:b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sz="8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07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5454"/>
          </a:xfrm>
        </p:spPr>
        <p:txBody>
          <a:bodyPr>
            <a:normAutofit/>
          </a:bodyPr>
          <a:lstStyle/>
          <a:p>
            <a:r>
              <a:rPr lang="ar-IQ" sz="4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وظيفة الحزب السياسي</a:t>
            </a:r>
            <a:endParaRPr lang="en-US" sz="4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5690" y="1663023"/>
            <a:ext cx="9601200" cy="481765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وظيفة الأحزاب السياسية في البلدان المتقدمة تتمثل بـ :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القيام بالترشيحات.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خوض المعارك الانتخابية.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تنظيم الحكومات.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وظائف الأحزاب السياسية في العالم الثالث: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أداة لتغيير الأوضاع السياسية والاجتماعية والاقتصادية.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تتعدى وظائفه الحدود السياسية.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مدارس لتخريج دورات ذات معرفه سياسية.</a:t>
            </a:r>
            <a:endParaRPr lang="en-US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4152-DAE2-4BB4-A710-95069475F5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1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5</TotalTime>
  <Words>17</Words>
  <Application>Microsoft Office PowerPoint</Application>
  <PresentationFormat>شاشة عريضة</PresentationFormat>
  <Paragraphs>12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الرابعة أ. م. د. ابتسام حاتم علوان</vt:lpstr>
      <vt:lpstr>- وظيفة الحزب السياسي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الرابعة</dc:title>
  <dc:creator>Maher Fattouh</dc:creator>
  <cp:lastModifiedBy>Maher Fattouh</cp:lastModifiedBy>
  <cp:revision>3</cp:revision>
  <dcterms:created xsi:type="dcterms:W3CDTF">2018-12-10T13:58:11Z</dcterms:created>
  <dcterms:modified xsi:type="dcterms:W3CDTF">2019-01-11T15:34:03Z</dcterms:modified>
</cp:coreProperties>
</file>