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FE8E1B98-42E0-4978-9A36-9E2FBDCEB32D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DF10237B-87D3-4B10-8397-14EDF7875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36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30C1285-AF94-4DF6-8A7E-D89AA5832B28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5C549A5-290E-452A-9862-58EDC1B566F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82971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EE7B-E14F-4B8B-AC86-D8B09A8250FB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49A5-290E-452A-9862-58EDC1B56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74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996D-156F-4A26-B703-7189A65BE3A6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49A5-290E-452A-9862-58EDC1B56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987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DF62-2116-4E7D-969E-1F7923CFB2BC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49A5-290E-452A-9862-58EDC1B56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97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636F4D-FCEE-44B3-B0B6-F8458F7A8584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C549A5-290E-452A-9862-58EDC1B566F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68835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B135-15F0-4EAE-8F52-E07ACAA15A9F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49A5-290E-452A-9862-58EDC1B56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C054-32C7-4A9C-BF9D-A8F182F626D7}" type="datetime1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49A5-290E-452A-9862-58EDC1B56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68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8294-5C3F-4C6D-BD32-2CE9074B40CD}" type="datetime1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49A5-290E-452A-9862-58EDC1B56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49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6B8E-34C1-43A7-B679-51CFD882AD5E}" type="datetime1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49A5-290E-452A-9862-58EDC1B56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274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17E8A6-2AC6-4B2D-9B69-7108657BC6C2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C549A5-290E-452A-9862-58EDC1B566F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5182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B9D974-2E85-409E-BABE-1BD6D2862D80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C549A5-290E-452A-9862-58EDC1B566F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52100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1DB2A08B-869D-4407-A0E6-BFFC825C7F6E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5C549A5-290E-452A-9862-58EDC1B566F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59365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4000">
        <p14:vortex/>
      </p:transition>
    </mc:Choice>
    <mc:Fallback>
      <p:transition spd="slow">
        <p:fade/>
      </p:transition>
    </mc:Fallback>
  </mc:AlternateContent>
  <p:hf hdr="0" ftr="0" dt="0"/>
  <p:txStyles>
    <p:titleStyle>
      <a:lvl1pPr algn="r" defTabSz="914400" rtl="1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r" defTabSz="914400" rtl="1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78650" y="3535368"/>
            <a:ext cx="8361229" cy="209822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ar-IQ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الأحزاب السياسية</a:t>
            </a:r>
            <a:br>
              <a:rPr lang="ar-IQ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الفصل الدراسي الأول</a:t>
            </a:r>
            <a:br>
              <a:rPr lang="ar-IQ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المحاضرة الثالثة</a:t>
            </a:r>
            <a:br>
              <a:rPr lang="ar-IQ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أ. م. د. ابتسام حاتم علوان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49A5-290E-452A-9862-58EDC1B566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68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01806"/>
          </a:xfrm>
        </p:spPr>
        <p:txBody>
          <a:bodyPr>
            <a:normAutofit/>
          </a:bodyPr>
          <a:lstStyle/>
          <a:p>
            <a:r>
              <a:rPr lang="ar-IQ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- نشأة الأحزاب السياسية</a:t>
            </a: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ar-IQ" sz="36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النشأة الداخلية وتتمثل بالعوامل التالية :-</a:t>
            </a:r>
          </a:p>
          <a:p>
            <a:pPr marL="0" indent="0">
              <a:buNone/>
            </a:pPr>
            <a:r>
              <a:rPr lang="ar-IQ" sz="36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ar-IQ" sz="36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 عوامل اجتماعية.</a:t>
            </a:r>
          </a:p>
          <a:p>
            <a:pPr marL="0" indent="0">
              <a:buNone/>
            </a:pPr>
            <a:r>
              <a:rPr lang="ar-IQ" sz="36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ar-IQ" sz="36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 عوامل اقتصادية.</a:t>
            </a:r>
          </a:p>
          <a:p>
            <a:pPr marL="0" indent="0">
              <a:buNone/>
            </a:pPr>
            <a:r>
              <a:rPr lang="ar-IQ" sz="36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ar-IQ" sz="36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 عوامل أيديولوجية دينية.</a:t>
            </a:r>
          </a:p>
          <a:p>
            <a:pPr marL="0" indent="0">
              <a:buNone/>
            </a:pPr>
            <a:r>
              <a:rPr lang="ar-IQ" sz="36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ar-IQ" sz="36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 عومل محلية.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49A5-290E-452A-9862-58EDC1B566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80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-نشأة </a:t>
            </a: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الأحزاب السياسية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71600" y="1801504"/>
            <a:ext cx="9601200" cy="406589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ar-IQ" sz="32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النشأة الخارجية وتتمثل بالعوامل التالية :</a:t>
            </a:r>
          </a:p>
          <a:p>
            <a:pPr marL="0" indent="0">
              <a:buNone/>
            </a:pPr>
            <a:r>
              <a:rPr lang="ar-IQ" sz="32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	- الجمعيات السرية.</a:t>
            </a:r>
          </a:p>
          <a:p>
            <a:pPr marL="0" indent="0">
              <a:buNone/>
            </a:pPr>
            <a:r>
              <a:rPr lang="ar-IQ" sz="32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	- الجمعيات الفكرية.</a:t>
            </a:r>
          </a:p>
          <a:p>
            <a:pPr marL="0" indent="0">
              <a:buNone/>
            </a:pPr>
            <a:r>
              <a:rPr lang="ar-IQ" sz="32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	- جمعيات المحاربين القدماء.</a:t>
            </a:r>
          </a:p>
          <a:p>
            <a:pPr marL="0" indent="0">
              <a:buNone/>
            </a:pPr>
            <a:r>
              <a:rPr lang="ar-IQ" sz="32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	- النقابات المهنية.</a:t>
            </a:r>
            <a:endParaRPr lang="en-US" sz="32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49A5-290E-452A-9862-58EDC1B566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19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أخضر أصفر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اقتصاص</Template>
  <TotalTime>6</TotalTime>
  <Words>25</Words>
  <Application>Microsoft Office PowerPoint</Application>
  <PresentationFormat>شاشة عريضة</PresentationFormat>
  <Paragraphs>16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10" baseType="lpstr">
      <vt:lpstr>Andalus</vt:lpstr>
      <vt:lpstr>Arial</vt:lpstr>
      <vt:lpstr>Calibri</vt:lpstr>
      <vt:lpstr>Franklin Gothic Book</vt:lpstr>
      <vt:lpstr>Tahoma</vt:lpstr>
      <vt:lpstr>Wingdings</vt:lpstr>
      <vt:lpstr>Crop</vt:lpstr>
      <vt:lpstr>الأحزاب السياسية الفصل الدراسي الأول المحاضرة الثالثة أ. م. د. ابتسام حاتم علوان</vt:lpstr>
      <vt:lpstr>- نشأة الأحزاب السياسية</vt:lpstr>
      <vt:lpstr>-نشأة الأحزاب السياسية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الأحزاب السياسية الفصل الدراسي الأول المحاضرة الثالثة</dc:title>
  <dc:creator>Maher Fattouh</dc:creator>
  <cp:lastModifiedBy>Maher Fattouh</cp:lastModifiedBy>
  <cp:revision>3</cp:revision>
  <dcterms:created xsi:type="dcterms:W3CDTF">2018-12-10T13:51:21Z</dcterms:created>
  <dcterms:modified xsi:type="dcterms:W3CDTF">2019-01-11T15:33:26Z</dcterms:modified>
</cp:coreProperties>
</file>