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D9431163-5A29-4AFE-9AC3-C83B8ED8D648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B02D3E22-E9E4-4ADE-8DB2-EF85E5A84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90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0FED876-3D38-4FDA-9BCE-1A3353E8E7B9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150A7AD-C8A4-4FF4-93F4-29AB055EDBD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540478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B37E-DFCF-49AA-A115-F9C628F46DB1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A7AD-C8A4-4FF4-93F4-29AB055E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48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869E-0C8C-4346-9554-D36F08CC07BA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A7AD-C8A4-4FF4-93F4-29AB055E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42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76C6-EF23-410A-BECA-399C87BA2B92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A7AD-C8A4-4FF4-93F4-29AB055E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499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F5E6BB-8158-4C88-9CBA-15CF7ABBB27C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50A7AD-C8A4-4FF4-93F4-29AB055EDBD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97418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3CD1-60FE-4256-A2A5-265613E92E4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A7AD-C8A4-4FF4-93F4-29AB055E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66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1237-C45C-4960-992A-3ED966B6D7D6}" type="datetime1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A7AD-C8A4-4FF4-93F4-29AB055E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55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20EC4-4AC4-4B54-BCD2-8D9507DBF12B}" type="datetime1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A7AD-C8A4-4FF4-93F4-29AB055E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524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37EC-F617-43AB-805E-C854D6CE8132}" type="datetime1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A7AD-C8A4-4FF4-93F4-29AB055E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62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308AFE-BFA4-443B-8B64-EB9B2FBD0226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50A7AD-C8A4-4FF4-93F4-29AB055EDBD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28969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ED7EAB-858E-4E17-BC0D-ACF44EF659A2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50A7AD-C8A4-4FF4-93F4-29AB055EDBD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11888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913EA86-D98C-4BDB-A624-6FA8CB484F52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150A7AD-C8A4-4FF4-93F4-29AB055EDBD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36283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hf hdr="0" ftr="0" dt="0"/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928775" y="2034113"/>
            <a:ext cx="8361229" cy="357511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</a:t>
            </a:r>
            <a:b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الفصل الدراسي الأول</a:t>
            </a:r>
            <a:b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المحاضرة الثانية</a:t>
            </a:r>
            <a:b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أ. م. د. ابتسام حاتم علوان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A7AD-C8A4-4FF4-93F4-29AB055E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5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42749"/>
          </a:xfrm>
        </p:spPr>
        <p:txBody>
          <a:bodyPr>
            <a:normAutofit/>
          </a:bodyPr>
          <a:lstStyle/>
          <a:p>
            <a:r>
              <a:rPr lang="ar-IQ" sz="4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تعريف الحزب السياسي</a:t>
            </a:r>
            <a:endParaRPr lang="en-US" sz="4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4054" y="1883391"/>
            <a:ext cx="9601200" cy="433885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ar-IQ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نتناول تعريف الحزب السياسي لغة واصطلاحا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ابرز العناصر الأساسية للحزب ، تتمثل بـ:</a:t>
            </a:r>
          </a:p>
          <a:p>
            <a:pPr marL="0" indent="0">
              <a:buNone/>
            </a:pPr>
            <a:r>
              <a:rPr lang="ar-IQ" sz="2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الجماهير.</a:t>
            </a:r>
          </a:p>
          <a:p>
            <a:pPr marL="0" indent="0">
              <a:buNone/>
            </a:pPr>
            <a:r>
              <a:rPr lang="ar-IQ" sz="2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وحدة المصلحة والمبادئ.</a:t>
            </a:r>
          </a:p>
          <a:p>
            <a:pPr marL="0" indent="0">
              <a:buNone/>
            </a:pPr>
            <a:r>
              <a:rPr lang="ar-IQ" sz="2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وحدة التنظيم.</a:t>
            </a:r>
          </a:p>
          <a:p>
            <a:pPr marL="0" indent="0">
              <a:buNone/>
            </a:pPr>
            <a:r>
              <a:rPr lang="ar-IQ" sz="2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وحدة القيادة.</a:t>
            </a:r>
          </a:p>
          <a:p>
            <a:pPr marL="0" indent="0">
              <a:buNone/>
            </a:pPr>
            <a:r>
              <a:rPr lang="ar-IQ" sz="2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الوصول الى السلطة.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ar-IQ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التمييز بين الأحزاب السياسية والجمعيات الخيرية وجماعات الضغط.</a:t>
            </a:r>
          </a:p>
          <a:p>
            <a:pPr marL="0" indent="0">
              <a:buNone/>
            </a:pPr>
            <a:endParaRPr lang="ar-IQ" sz="28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A7AD-C8A4-4FF4-93F4-29AB055EDB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20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Crop">
  <a:themeElements>
    <a:clrScheme name="ورق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اقتصاص</Template>
  <TotalTime>7</TotalTime>
  <Words>22</Words>
  <Application>Microsoft Office PowerPoint</Application>
  <PresentationFormat>شاشة عريضة</PresentationFormat>
  <Paragraphs>12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9" baseType="lpstr">
      <vt:lpstr>Andalus</vt:lpstr>
      <vt:lpstr>Arial</vt:lpstr>
      <vt:lpstr>Calibri</vt:lpstr>
      <vt:lpstr>Franklin Gothic Book</vt:lpstr>
      <vt:lpstr>Tahoma</vt:lpstr>
      <vt:lpstr>Wingdings</vt:lpstr>
      <vt:lpstr>Crop</vt:lpstr>
      <vt:lpstr>الأحزاب السياسية الفصل الدراسي الأول المحاضرة الثانية أ. م. د. ابتسام حاتم علوان</vt:lpstr>
      <vt:lpstr>- تعريف الحزب السياسي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الأحزاب السياسية الفصل الدراسي الأول المحاضرة الثانية</dc:title>
  <dc:creator>Maher Fattouh</dc:creator>
  <cp:lastModifiedBy>Maher Fattouh</cp:lastModifiedBy>
  <cp:revision>3</cp:revision>
  <dcterms:created xsi:type="dcterms:W3CDTF">2018-12-10T13:43:53Z</dcterms:created>
  <dcterms:modified xsi:type="dcterms:W3CDTF">2019-01-11T15:32:16Z</dcterms:modified>
</cp:coreProperties>
</file>