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EFA3D52-C0E9-4786-91AA-08A8EEE0B5F4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FF700D87-49DA-4AF0-ADC5-1E0001FF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8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097DC06-0AF0-43E0-ABFE-7F1468BE7F2F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4641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353F-9C72-4A2C-8435-D340DD282ACD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95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3A11-44B9-4226-B054-6060D2AFC587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35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CD2C-48C3-47FB-9497-0BD8E352C07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5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711B8E-2847-4A49-B122-CC581A23508D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805434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ECFF-9ABD-41B8-BD32-6D500BB50641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98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5A8A-F386-4C85-8612-87944D2B7531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31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4303-6EE1-4416-8BFE-C5CC20E9F49A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6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4CAC-C4A4-4BE4-B597-BDFE5D2AD7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4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A7D81-8369-41AA-AA17-E28A649A8AF4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1810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5718D3-2EAE-4C97-A6D8-1934CCDC5560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666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8F6C3E1-53D2-4DB4-8BED-2279D1E7AD43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6E051FD-C804-4988-97BC-1D653106DD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02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60536" y="3534963"/>
            <a:ext cx="8361229" cy="209822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ar-IQ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br>
              <a:rPr lang="ar-IQ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الأولى</a:t>
            </a:r>
            <a:br>
              <a:rPr lang="ar-IQ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67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05840"/>
          </a:xfrm>
        </p:spPr>
        <p:txBody>
          <a:bodyPr>
            <a:normAutofit/>
          </a:bodyPr>
          <a:lstStyle/>
          <a:p>
            <a:r>
              <a:rPr lang="ar-IQ" sz="4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معرفة مفهوم الأحزاب السياسية</a:t>
            </a:r>
            <a:endParaRPr lang="en-US" sz="4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1539240"/>
            <a:ext cx="9601200" cy="51358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معرفة مفهوم الأحزاب السياسية وانواعه.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يتناول مفهوم الحزب بالديمقراطيات الغربية.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مفهوم الحزب في العالم النامي.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ابرز العوامل التي تؤدي الى حالة عدم الاستقرار السياسي في العالم النامي وتتمثل :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العوامل الاقتصادية.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العوامل الاجتماعية.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انعدام مفهوم الامة والدولة.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تدني المستوى الفكري والثقافي.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انعدام الأجهزة الإدارية الكفؤة.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51FD-C804-4988-97BC-1D653106DD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97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39</Words>
  <Application>Microsoft Office PowerPoint</Application>
  <PresentationFormat>شاشة عريضة</PresentationFormat>
  <Paragraphs>13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Arial</vt:lpstr>
      <vt:lpstr>Calibri</vt:lpstr>
      <vt:lpstr>Franklin Gothic Book</vt:lpstr>
      <vt:lpstr>Tahoma</vt:lpstr>
      <vt:lpstr>Wingdings</vt:lpstr>
      <vt:lpstr>Crop</vt:lpstr>
      <vt:lpstr> الأحزاب السياسية الفصل الدراسي الأول المحاضرة الأولى أ. م. د. ابتسام حاتم علوان</vt:lpstr>
      <vt:lpstr>- معرفة مفهوم الأحزاب السياسية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الدراسي الأول المحاضرة الاولى</dc:title>
  <dc:creator>Maher Fattouh</dc:creator>
  <cp:lastModifiedBy>Maher Fattouh</cp:lastModifiedBy>
  <cp:revision>4</cp:revision>
  <dcterms:created xsi:type="dcterms:W3CDTF">2018-12-10T13:29:43Z</dcterms:created>
  <dcterms:modified xsi:type="dcterms:W3CDTF">2019-01-11T15:31:24Z</dcterms:modified>
</cp:coreProperties>
</file>