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4CB014A-A1F7-407F-865F-D0DFF4ADC460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8D6D7D-CD29-4F91-AD44-BA4576275B2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400" b="1" u="sng" dirty="0">
                <a:solidFill>
                  <a:srgbClr val="FFC000"/>
                </a:solidFill>
                <a:cs typeface="Al-Kharashi 3" pitchFamily="2" charset="-78"/>
              </a:rPr>
              <a:t>كتابة حرفي الضاد والظاء</a:t>
            </a:r>
            <a:r>
              <a:rPr lang="en-US" sz="4400" dirty="0">
                <a:solidFill>
                  <a:srgbClr val="FFC000"/>
                </a:solidFill>
                <a:cs typeface="Al-Kharashi 3" pitchFamily="2" charset="-78"/>
              </a:rPr>
              <a:t/>
            </a:r>
            <a:br>
              <a:rPr lang="en-US" sz="4400" dirty="0">
                <a:solidFill>
                  <a:srgbClr val="FFC000"/>
                </a:solidFill>
                <a:cs typeface="Al-Kharashi 3" pitchFamily="2" charset="-78"/>
              </a:rPr>
            </a:br>
            <a:endParaRPr lang="ar-IQ" sz="4400" dirty="0">
              <a:solidFill>
                <a:srgbClr val="FFC000"/>
              </a:solidFill>
              <a:cs typeface="Al-Kharashi 3" pitchFamily="2" charset="-78"/>
            </a:endParaRP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half" idx="2"/>
          </p:nvPr>
        </p:nvSpPr>
        <p:spPr>
          <a:xfrm>
            <a:off x="5389098" y="2708920"/>
            <a:ext cx="3429000" cy="249495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ar-IQ" b="1" dirty="0" err="1">
                <a:solidFill>
                  <a:srgbClr val="FFFF00"/>
                </a:solidFill>
              </a:rPr>
              <a:t>بيظ</a:t>
            </a:r>
            <a:r>
              <a:rPr lang="ar-IQ" b="1" dirty="0">
                <a:solidFill>
                  <a:srgbClr val="FFFF00"/>
                </a:solidFill>
              </a:rPr>
              <a:t>: للنمل فقط ، أما (البيضّ) : لما سواه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الحظ: النصيب، أما (الحضّ) فمعناه : الحث، أما (الحضيض) فمعناه : اسفل الجبل 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الحَظْر: المنع ، وأما (حضر) فضد غاب.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الحظيرة : الخوص من القصب لحبس الغنم ، أما الحضيرة: فجماعة من القوم ومنها حضيرة الجنود.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الظّفَر: الفوز، أما ضَفَر الشعر ، فنجعل منه ضفيرة ، اي خصلة شعر. 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ظل : دامَ، بقى نهاراً ، أما (ضَلّ) : فتاه. 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الظن : الشك ، أما ضَن: فبخُلَ 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الفظاظة: القسوة ، الفظ من الرجال : الخشن الكلام ، أما الفض : فالتفرقة (فض الرسالة : فتحها). 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 err="1">
                <a:solidFill>
                  <a:srgbClr val="FFFF00"/>
                </a:solidFill>
              </a:rPr>
              <a:t>الفيظ</a:t>
            </a:r>
            <a:r>
              <a:rPr lang="ar-IQ" b="1" dirty="0">
                <a:solidFill>
                  <a:srgbClr val="FFFF00"/>
                </a:solidFill>
              </a:rPr>
              <a:t>: الموت ،</a:t>
            </a:r>
            <a:r>
              <a:rPr lang="ar-IQ" b="1" dirty="0" err="1">
                <a:solidFill>
                  <a:srgbClr val="FFFF00"/>
                </a:solidFill>
              </a:rPr>
              <a:t>فاظت</a:t>
            </a:r>
            <a:r>
              <a:rPr lang="ar-IQ" b="1" dirty="0">
                <a:solidFill>
                  <a:srgbClr val="FFFF00"/>
                </a:solidFill>
              </a:rPr>
              <a:t> روحه : مات ، أما الفيض : فالكثير ، فاضَ النّهر : زاد وسال 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الغيظ : الغضب (غاظهُ ، أغاظه ، </a:t>
            </a:r>
            <a:r>
              <a:rPr lang="ar-IQ" b="1" dirty="0" err="1">
                <a:solidFill>
                  <a:srgbClr val="FFFF00"/>
                </a:solidFill>
              </a:rPr>
              <a:t>غيظة</a:t>
            </a:r>
            <a:r>
              <a:rPr lang="ar-IQ" b="1" dirty="0">
                <a:solidFill>
                  <a:srgbClr val="FFFF00"/>
                </a:solidFill>
              </a:rPr>
              <a:t> : أغضبه)، أما (غاض الماء : فنقص)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القيظ : شدة الحر ، أما القيض: فالقشرة العليا اليابسة  من البيضة . 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 err="1">
                <a:solidFill>
                  <a:srgbClr val="FFFF00"/>
                </a:solidFill>
              </a:rPr>
              <a:t>المرظ</a:t>
            </a:r>
            <a:r>
              <a:rPr lang="ar-IQ" b="1" dirty="0">
                <a:solidFill>
                  <a:srgbClr val="FFFF00"/>
                </a:solidFill>
              </a:rPr>
              <a:t>: الجوع الشديد ، أما المرض ، فالدّاء 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النظر: البصر ، أما النظير، المثيل ، الشبيه . 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ar-IQ" b="1" dirty="0">
                <a:solidFill>
                  <a:srgbClr val="FFFF00"/>
                </a:solidFill>
              </a:rPr>
              <a:t>       والنظرة : اللّمحة ، ولكن (النضِِرة : الجميلة )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عظته الأيام والحرب : علمته ، وأما (عضّ) بالأسنان .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ar-IQ" b="1" dirty="0">
                <a:solidFill>
                  <a:srgbClr val="FFFF00"/>
                </a:solidFill>
              </a:rPr>
              <a:t>الظُّهر : بالضم الوقت المعلوم : اي ساعة الزوال .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ar-IQ" b="1" dirty="0">
                <a:solidFill>
                  <a:srgbClr val="FFFF00"/>
                </a:solidFill>
              </a:rPr>
              <a:t>الظَّهر : بالفتح ضد البطن ، وضهر الجبل بالضاد تمييزا له عن (ظهر كل شيء) بالظاء. 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6" name="عنصر نائب للصورة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5" b="100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41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252</Words>
  <Application>Microsoft Office PowerPoint</Application>
  <PresentationFormat>عرض على الشاشة (3:4)‏</PresentationFormat>
  <Paragraphs>18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وافر</vt:lpstr>
      <vt:lpstr>كتابة حرفي الضاد والظاء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حرفي الضاد والظاء </dc:title>
  <dc:creator>الافق الجدب</dc:creator>
  <cp:lastModifiedBy>الافق الجدب</cp:lastModifiedBy>
  <cp:revision>1</cp:revision>
  <dcterms:created xsi:type="dcterms:W3CDTF">2018-12-17T15:16:29Z</dcterms:created>
  <dcterms:modified xsi:type="dcterms:W3CDTF">2018-12-17T15:21:16Z</dcterms:modified>
</cp:coreProperties>
</file>