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7" d="100"/>
          <a:sy n="47" d="100"/>
        </p:scale>
        <p:origin x="-234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68866" y="7490365"/>
            <a:ext cx="5537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42464" y="1355987"/>
            <a:ext cx="5384800" cy="6442191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42950" y="1346201"/>
            <a:ext cx="5384800" cy="6442191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577141" y="936092"/>
            <a:ext cx="425873" cy="75710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5726221" y="116498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2393247"/>
            <a:ext cx="4292601" cy="2437453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982163"/>
            <a:ext cx="4284134" cy="203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78007" y="7143457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0533" y="7143457"/>
            <a:ext cx="3776134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0448" y="7143457"/>
            <a:ext cx="415517" cy="486833"/>
          </a:xfrm>
        </p:spPr>
        <p:txBody>
          <a:bodyPr/>
          <a:lstStyle>
            <a:lvl1pPr algn="ctr">
              <a:defRPr/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1" y="1234254"/>
            <a:ext cx="1073150" cy="635188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3666" y="1475083"/>
            <a:ext cx="3884084" cy="587022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2985907"/>
            <a:ext cx="4690533" cy="1816100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201" y="4967113"/>
            <a:ext cx="4673600" cy="17460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73836" y="2828543"/>
            <a:ext cx="2400300" cy="480364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97580" y="2825751"/>
            <a:ext cx="2400300" cy="480694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8402" y="2829749"/>
            <a:ext cx="2204641" cy="109361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3002" y="2829748"/>
            <a:ext cx="2208276" cy="109728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73836" y="3925824"/>
            <a:ext cx="2420874" cy="370636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483863" y="3926417"/>
            <a:ext cx="2420874" cy="370636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474133" y="8077384"/>
            <a:ext cx="5791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3351654" y="806884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3353562" y="804672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561903" y="769157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562356" y="768096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778330" y="391937"/>
            <a:ext cx="425873" cy="757107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544381" y="60957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831732" y="2693390"/>
            <a:ext cx="2298620" cy="2004049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3640718" y="1534658"/>
            <a:ext cx="2265594" cy="616731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861094" y="4831664"/>
            <a:ext cx="2286668" cy="2800533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4756274" y="7847564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685916" y="7772349"/>
            <a:ext cx="2641955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5667985" y="7862616"/>
            <a:ext cx="415517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474133" y="8077384"/>
            <a:ext cx="5791201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561903" y="769157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558794" y="767692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3351654" y="806884"/>
            <a:ext cx="2841706" cy="7629728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3348576" y="805227"/>
            <a:ext cx="2841706" cy="762972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1778330" y="391937"/>
            <a:ext cx="425873" cy="757107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4544381" y="609571"/>
            <a:ext cx="755904" cy="42519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829818" y="2694432"/>
            <a:ext cx="2297430" cy="199948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3673962" y="1609696"/>
            <a:ext cx="2185397" cy="6052549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864108" y="4828032"/>
            <a:ext cx="2283714" cy="280416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4759452" y="7851650"/>
            <a:ext cx="910366" cy="486833"/>
          </a:xfrm>
        </p:spPr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685927" y="7774717"/>
            <a:ext cx="2489282" cy="486833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5671567" y="7866702"/>
            <a:ext cx="415517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6858000" cy="9144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471488" y="8092440"/>
            <a:ext cx="5940743" cy="71628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8640" y="767080"/>
            <a:ext cx="5772150" cy="7620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8640" y="768096"/>
            <a:ext cx="5772150" cy="7620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407806" y="364121"/>
            <a:ext cx="425873" cy="757107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5920955" y="562905"/>
            <a:ext cx="755904" cy="425196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1267" y="1090110"/>
            <a:ext cx="5223934" cy="16033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825676"/>
            <a:ext cx="4647304" cy="48050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40941" y="7745537"/>
            <a:ext cx="910366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1" y="7745537"/>
            <a:ext cx="415514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52652" y="7745537"/>
            <a:ext cx="4155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r" defTabSz="914400" rtl="1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772816" y="772160"/>
            <a:ext cx="3600400" cy="5628640"/>
          </a:xfrm>
        </p:spPr>
        <p:txBody>
          <a:bodyPr>
            <a:noAutofit/>
          </a:bodyPr>
          <a:lstStyle/>
          <a:p>
            <a:pPr lvl="0" algn="r"/>
            <a:r>
              <a:rPr lang="ar-IQ" sz="1800" b="1" dirty="0"/>
              <a:t>إنّ  و    أنّ  : تفيدان توكيد الجملة . </a:t>
            </a:r>
            <a:endParaRPr lang="en-US" sz="1800" dirty="0"/>
          </a:p>
          <a:p>
            <a:pPr algn="r"/>
            <a:r>
              <a:rPr lang="ar-IQ" sz="1800" dirty="0"/>
              <a:t>قال تعالى : </a:t>
            </a:r>
            <a:r>
              <a:rPr lang="ar-IQ" sz="1800" b="1" dirty="0"/>
              <a:t>(( و إنّكَ لعلى خُلق عظيم )) .</a:t>
            </a:r>
            <a:endParaRPr lang="en-US" sz="1800" dirty="0"/>
          </a:p>
          <a:p>
            <a:pPr algn="r"/>
            <a:r>
              <a:rPr lang="ar-IQ" sz="1800" dirty="0"/>
              <a:t>قال تعالى : </a:t>
            </a:r>
            <a:r>
              <a:rPr lang="ar-IQ" sz="1800" b="1" dirty="0"/>
              <a:t>((  الم تعلم بأَنّ الله يرى  ))</a:t>
            </a:r>
            <a:r>
              <a:rPr lang="ar-IQ" sz="1800" dirty="0"/>
              <a:t> .</a:t>
            </a:r>
            <a:endParaRPr lang="en-US" sz="1800" dirty="0"/>
          </a:p>
          <a:p>
            <a:pPr algn="r"/>
            <a:r>
              <a:rPr lang="ar-IQ" sz="1800" b="1" dirty="0"/>
              <a:t> </a:t>
            </a:r>
            <a:endParaRPr lang="en-US" sz="1800" dirty="0"/>
          </a:p>
          <a:p>
            <a:pPr lvl="0" algn="r"/>
            <a:r>
              <a:rPr lang="ar-IQ" sz="1800" b="1" dirty="0"/>
              <a:t> لكن ّ : يفيد الاستدراك </a:t>
            </a:r>
            <a:endParaRPr lang="en-US" sz="1800" dirty="0"/>
          </a:p>
          <a:p>
            <a:pPr algn="r"/>
            <a:r>
              <a:rPr lang="ar-IQ" sz="1800" dirty="0"/>
              <a:t>              لعمرك  ما ضاقتْ بلادٌ بأهلها</a:t>
            </a:r>
            <a:endParaRPr lang="en-US" sz="1800" dirty="0"/>
          </a:p>
          <a:p>
            <a:pPr algn="r"/>
            <a:r>
              <a:rPr lang="ar-IQ" sz="1800" dirty="0"/>
              <a:t>                              ولكن ّ أخلاقَ الرجال ِ تضيقُ   </a:t>
            </a:r>
            <a:endParaRPr lang="en-US" sz="1800" dirty="0"/>
          </a:p>
          <a:p>
            <a:pPr lvl="0" algn="r"/>
            <a:r>
              <a:rPr lang="ar-IQ" sz="1800" b="1" dirty="0"/>
              <a:t>كأنّ : يفيد التشبيه  : </a:t>
            </a:r>
            <a:endParaRPr lang="en-US" sz="1800" dirty="0"/>
          </a:p>
          <a:p>
            <a:pPr algn="r"/>
            <a:r>
              <a:rPr lang="ar-IQ" sz="1800" b="1" dirty="0"/>
              <a:t>               </a:t>
            </a:r>
            <a:r>
              <a:rPr lang="ar-IQ" sz="1800" dirty="0"/>
              <a:t>كأنكَ شمسٌ و الملوك كواكبٌ </a:t>
            </a:r>
            <a:endParaRPr lang="en-US" sz="1800" dirty="0"/>
          </a:p>
          <a:p>
            <a:pPr algn="r"/>
            <a:r>
              <a:rPr lang="ar-IQ" sz="1800" dirty="0"/>
              <a:t>                             إذا طلعتْ لم يبدُ منْهن كوكب</a:t>
            </a:r>
            <a:r>
              <a:rPr lang="ar-IQ" sz="1800" b="1" dirty="0"/>
              <a:t> ُ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بوس تثبيت">
  <a:themeElements>
    <a:clrScheme name="دبوس تثبيت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دبوس تثبيت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بوس تثبي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29</TotalTime>
  <Words>30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دبوس تثبيت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10</cp:revision>
  <dcterms:created xsi:type="dcterms:W3CDTF">2018-12-19T03:07:36Z</dcterms:created>
  <dcterms:modified xsi:type="dcterms:W3CDTF">2018-12-19T03:36:59Z</dcterms:modified>
</cp:coreProperties>
</file>