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7" d="100"/>
          <a:sy n="47" d="100"/>
        </p:scale>
        <p:origin x="-2298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EEA6D53-1648-4B17-B8B5-ADCF9CE70EB0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1745971-233A-486A-9704-FE02787BB0C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8294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45971-233A-486A-9704-FE02787BB0C4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8977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285750" y="772160"/>
            <a:ext cx="6343650" cy="5628640"/>
          </a:xfrm>
        </p:spPr>
        <p:txBody>
          <a:bodyPr>
            <a:noAutofit/>
          </a:bodyPr>
          <a:lstStyle/>
          <a:p>
            <a:pPr algn="ctr"/>
            <a:r>
              <a:rPr lang="ar-IQ" sz="2800" b="1" dirty="0"/>
              <a:t>بدر شاكر السياب</a:t>
            </a:r>
            <a:endParaRPr lang="en-US" sz="2800" dirty="0"/>
          </a:p>
          <a:p>
            <a:pPr algn="ctr"/>
            <a:r>
              <a:rPr lang="ar-IQ" sz="2800" dirty="0"/>
              <a:t>(1926-1964)</a:t>
            </a:r>
            <a:endParaRPr lang="en-US" sz="2800" dirty="0"/>
          </a:p>
          <a:p>
            <a:pPr algn="ctr"/>
            <a:r>
              <a:rPr lang="ar-IQ" sz="2800" dirty="0"/>
              <a:t> </a:t>
            </a:r>
            <a:endParaRPr lang="en-US" sz="2800" dirty="0"/>
          </a:p>
          <a:p>
            <a:pPr algn="ctr"/>
            <a:r>
              <a:rPr lang="ar-IQ" sz="2800" dirty="0"/>
              <a:t>ولد الشاعر بدر شاكر السياب في محافظة البصرة عام 1926 في قرية (جيكور) ، وهي قرية صغيرة تابعة لقضاء أبي الخصيب ، وكانت (جيكور) وارفة الظلال تنتشر فيها الفاكهة بأنواعها ، وكان جوها الشاعري احد ممهدات طاقة السياب الشعرية ، وذكرياته المبكرة فيه التي ظلت حتى اخريات حياته تمّد شعره بالحياة والحيوية والتفجر.</a:t>
            </a:r>
            <a:endParaRPr lang="en-US" sz="2800" dirty="0"/>
          </a:p>
        </p:txBody>
      </p:sp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692696" y="6156176"/>
            <a:ext cx="5381513" cy="2390889"/>
          </a:xfrm>
        </p:spPr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51836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28700" y="2075724"/>
            <a:ext cx="5829300" cy="1960033"/>
          </a:xfrm>
        </p:spPr>
        <p:txBody>
          <a:bodyPr>
            <a:noAutofit/>
          </a:bodyPr>
          <a:lstStyle/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619061207"/>
      </p:ext>
    </p:extLst>
  </p:cSld>
  <p:clrMapOvr>
    <a:masterClrMapping/>
  </p:clrMapOvr>
</p:sld>
</file>

<file path=ppt/theme/theme1.xml><?xml version="1.0" encoding="utf-8"?>
<a:theme xmlns:a="http://schemas.openxmlformats.org/drawingml/2006/main" name="دفق الهواء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</TotalTime>
  <Words>7</Words>
  <Application>Microsoft Office PowerPoint</Application>
  <PresentationFormat>عرض على الشاشة (3:4)‏</PresentationFormat>
  <Paragraphs>5</Paragraphs>
  <Slides>2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دفق الهواء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المبتدأ والخبر المبتدأ : أسم معرفة يقع ظاهرً أو مصدراً مؤولاً , ويكـون مرفوعاً ويسند اليه الخبر . والخبر : أسم مفرد أو جملة أو شبه جملة , ويكون مرفوعاً أو في محل رفع  .</dc:title>
  <dc:creator>الافق الجدب</dc:creator>
  <cp:lastModifiedBy>الافق الجدب</cp:lastModifiedBy>
  <cp:revision>5</cp:revision>
  <dcterms:created xsi:type="dcterms:W3CDTF">2018-12-19T03:07:36Z</dcterms:created>
  <dcterms:modified xsi:type="dcterms:W3CDTF">2018-12-19T03:28:46Z</dcterms:modified>
</cp:coreProperties>
</file>