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45971-233A-486A-9704-FE02787BB0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897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381000" y="579120"/>
            <a:ext cx="8458200" cy="4221480"/>
          </a:xfrm>
        </p:spPr>
        <p:txBody>
          <a:bodyPr/>
          <a:lstStyle/>
          <a:p>
            <a:pPr algn="ctr"/>
            <a:r>
              <a:rPr lang="ar-IQ" b="1" u="sng" dirty="0">
                <a:solidFill>
                  <a:srgbClr val="C00000"/>
                </a:solidFill>
              </a:rPr>
              <a:t>التشبيه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ar-IQ" b="1" dirty="0">
                <a:solidFill>
                  <a:srgbClr val="C00000"/>
                </a:solidFill>
              </a:rPr>
              <a:t>التشبيه لغةً : هو التمثيل أو المماثلة والمحاكاة وهو مصدر من فعل شَبَّه ، يقال شبّه هذا بهذا تشبيهاً. 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ar-IQ" b="1" dirty="0">
                <a:solidFill>
                  <a:srgbClr val="C00000"/>
                </a:solidFill>
              </a:rPr>
              <a:t>التشبيه اصطلاحاً : تعريفات كثيرة ، أوضحها قولهم : </a:t>
            </a:r>
            <a:r>
              <a:rPr lang="ar-IQ" b="1" baseline="30000" dirty="0">
                <a:solidFill>
                  <a:srgbClr val="C00000"/>
                </a:solidFill>
              </a:rPr>
              <a:t>((</a:t>
            </a:r>
            <a:r>
              <a:rPr lang="ar-IQ" b="1" dirty="0">
                <a:solidFill>
                  <a:srgbClr val="C00000"/>
                </a:solidFill>
              </a:rPr>
              <a:t> هو الدلالة على مشاركة أمرٍ لأمر في معنى من المعاني أو أكثر لجامعٍ بينهما ، لغرض يقصده المتكلم ، بإحدى أدوات التشبيه ملفوظة أو مقدرة )).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endParaRPr lang="ar-IQ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71600" y="1556792"/>
            <a:ext cx="7772400" cy="1470025"/>
          </a:xfrm>
        </p:spPr>
        <p:txBody>
          <a:bodyPr>
            <a:noAutofit/>
          </a:bodyPr>
          <a:lstStyle/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619061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58</Words>
  <Application>Microsoft Office PowerPoint</Application>
  <PresentationFormat>عرض على الشاشة (3:4)‏</PresentationFormat>
  <Paragraphs>4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رحلة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3</cp:revision>
  <dcterms:created xsi:type="dcterms:W3CDTF">2018-12-19T03:07:36Z</dcterms:created>
  <dcterms:modified xsi:type="dcterms:W3CDTF">2018-12-19T03:25:35Z</dcterms:modified>
</cp:coreProperties>
</file>