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6" d="100"/>
          <a:sy n="56" d="100"/>
        </p:scale>
        <p:origin x="-2148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AD598E6-0E1F-4ED7-BEE8-B146115CE92F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92696" y="6156176"/>
            <a:ext cx="5381513" cy="2390889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18034" y="1115616"/>
            <a:ext cx="522175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ar-IQ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imple Bold Jut Out" pitchFamily="2" charset="-78"/>
              </a:rPr>
              <a:t>الأخطاء الشائعة</a:t>
            </a:r>
            <a:endParaRPr kumimoji="0" lang="en-US" altLang="ar-IQ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ar-IQ" altLang="ar-IQ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لقد شاعت كلمات كثيرة بين الناس ولاسيما الطبقة المثقفة حتى أصبحت جزءاً من لغتهم ، وأخذت تفرض نفسها بقوة وكأنها كلمات أصيلة في لغتنا العربية، لذلك ارتأينا ان نصوب بعضاً منها خدمة للغتنا الجميلة</a:t>
            </a:r>
            <a:r>
              <a:rPr kumimoji="0" lang="en-US" altLang="ar-IQ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.</a:t>
            </a:r>
            <a:endParaRPr kumimoji="0" lang="en-US" altLang="ar-IQ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</TotalTime>
  <Words>39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12</cp:revision>
  <dcterms:created xsi:type="dcterms:W3CDTF">2018-12-19T03:07:36Z</dcterms:created>
  <dcterms:modified xsi:type="dcterms:W3CDTF">2018-12-20T04:06:50Z</dcterms:modified>
</cp:coreProperties>
</file>