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7" d="100"/>
          <a:sy n="47" d="100"/>
        </p:scale>
        <p:origin x="-2298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EEA6D53-1648-4B17-B8B5-ADCF9CE70EB0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1745971-233A-486A-9704-FE02787BB0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829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45971-233A-486A-9704-FE02787BB0C4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68977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50" y="772160"/>
            <a:ext cx="6343650" cy="5628640"/>
          </a:xfrm>
        </p:spPr>
        <p:txBody>
          <a:bodyPr>
            <a:noAutofit/>
          </a:bodyPr>
          <a:lstStyle/>
          <a:p>
            <a:pPr lvl="0" algn="ctr"/>
            <a:r>
              <a:rPr lang="ar-IQ" sz="3200" dirty="0" smtClean="0">
                <a:solidFill>
                  <a:srgbClr val="0070C0"/>
                </a:solidFill>
              </a:rPr>
              <a:t>بعض قصائد الشاعر </a:t>
            </a:r>
            <a:r>
              <a:rPr lang="ar-IQ" sz="3200" dirty="0" err="1" smtClean="0">
                <a:solidFill>
                  <a:srgbClr val="0070C0"/>
                </a:solidFill>
              </a:rPr>
              <a:t>بدرشاكر</a:t>
            </a:r>
            <a:r>
              <a:rPr lang="ar-IQ" sz="3200" dirty="0" smtClean="0">
                <a:solidFill>
                  <a:srgbClr val="0070C0"/>
                </a:solidFill>
              </a:rPr>
              <a:t> السياب</a:t>
            </a:r>
          </a:p>
          <a:p>
            <a:pPr lvl="0" algn="ctr"/>
            <a:r>
              <a:rPr lang="ar-IQ" sz="3200" dirty="0" smtClean="0">
                <a:solidFill>
                  <a:srgbClr val="0070C0"/>
                </a:solidFill>
              </a:rPr>
              <a:t>فجر </a:t>
            </a:r>
            <a:r>
              <a:rPr lang="ar-IQ" sz="3200" dirty="0">
                <a:solidFill>
                  <a:srgbClr val="0070C0"/>
                </a:solidFill>
              </a:rPr>
              <a:t>السلام </a:t>
            </a:r>
            <a:endParaRPr lang="en-US" sz="3200" dirty="0">
              <a:solidFill>
                <a:srgbClr val="0070C0"/>
              </a:solidFill>
            </a:endParaRPr>
          </a:p>
          <a:p>
            <a:pPr lvl="0" algn="ctr"/>
            <a:r>
              <a:rPr lang="ar-IQ" sz="3200" dirty="0">
                <a:solidFill>
                  <a:srgbClr val="0070C0"/>
                </a:solidFill>
              </a:rPr>
              <a:t>حفار القبور </a:t>
            </a:r>
            <a:endParaRPr lang="en-US" sz="3200" dirty="0">
              <a:solidFill>
                <a:srgbClr val="0070C0"/>
              </a:solidFill>
            </a:endParaRPr>
          </a:p>
          <a:p>
            <a:pPr lvl="0" algn="ctr"/>
            <a:r>
              <a:rPr lang="ar-IQ" sz="3200" dirty="0">
                <a:solidFill>
                  <a:srgbClr val="0070C0"/>
                </a:solidFill>
              </a:rPr>
              <a:t>الأسلحة والأطفال </a:t>
            </a:r>
            <a:endParaRPr lang="en-US" sz="3200" dirty="0">
              <a:solidFill>
                <a:srgbClr val="0070C0"/>
              </a:solidFill>
            </a:endParaRPr>
          </a:p>
          <a:p>
            <a:pPr lvl="0" algn="ctr"/>
            <a:r>
              <a:rPr lang="ar-IQ" sz="3200" dirty="0">
                <a:solidFill>
                  <a:srgbClr val="0070C0"/>
                </a:solidFill>
              </a:rPr>
              <a:t>المومس العمياء 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692696" y="6156176"/>
            <a:ext cx="5381513" cy="2390889"/>
          </a:xfrm>
        </p:spPr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5183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28700" y="2075724"/>
            <a:ext cx="5829300" cy="1960033"/>
          </a:xfrm>
        </p:spPr>
        <p:txBody>
          <a:bodyPr>
            <a:noAutofit/>
          </a:bodyPr>
          <a:lstStyle/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3619061207"/>
      </p:ext>
    </p:extLst>
  </p:cSld>
  <p:clrMapOvr>
    <a:masterClrMapping/>
  </p:clrMapOvr>
</p:sld>
</file>

<file path=ppt/theme/theme1.xml><?xml version="1.0" encoding="utf-8"?>
<a:theme xmlns:a="http://schemas.openxmlformats.org/drawingml/2006/main" name="دفق الهواء">
  <a:themeElements>
    <a:clrScheme name="دفق الهوا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دفق الهواء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دفق الهواء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</TotalTime>
  <Words>14</Words>
  <Application>Microsoft Office PowerPoint</Application>
  <PresentationFormat>عرض على الشاشة (3:4)‏</PresentationFormat>
  <Paragraphs>6</Paragraphs>
  <Slides>2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دفق الهواء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المبتدأ والخبر المبتدأ : أسم معرفة يقع ظاهرً أو مصدراً مؤولاً , ويكـون مرفوعاً ويسند اليه الخبر . والخبر : أسم مفرد أو جملة أو شبه جملة , ويكون مرفوعاً أو في محل رفع  .</dc:title>
  <dc:creator>الافق الجدب</dc:creator>
  <cp:lastModifiedBy>الافق الجدب</cp:lastModifiedBy>
  <cp:revision>6</cp:revision>
  <dcterms:created xsi:type="dcterms:W3CDTF">2018-12-19T03:07:36Z</dcterms:created>
  <dcterms:modified xsi:type="dcterms:W3CDTF">2018-12-19T03:30:14Z</dcterms:modified>
</cp:coreProperties>
</file>