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6858000" cy="9144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7" d="100"/>
          <a:sy n="47" d="100"/>
        </p:scale>
        <p:origin x="-2298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EEA6D53-1648-4B17-B8B5-ADCF9CE70EB0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1745971-233A-486A-9704-FE02787BB0C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28294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745971-233A-486A-9704-FE02787BB0C4}" type="slidenum">
              <a:rPr lang="ar-IQ" smtClean="0"/>
              <a:t>2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68977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5346" y="6736727"/>
            <a:ext cx="4227758" cy="117615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3186" y="4176388"/>
            <a:ext cx="5381513" cy="2390889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28750" y="975359"/>
            <a:ext cx="4800600" cy="463296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9" y="502023"/>
            <a:ext cx="1543050" cy="6984452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93085" y="975360"/>
            <a:ext cx="3621965" cy="652630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857250" y="975360"/>
            <a:ext cx="4800600" cy="463296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896" y="2896864"/>
            <a:ext cx="4475000" cy="3231128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6828" y="6143348"/>
            <a:ext cx="4477871" cy="1113947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57249" y="975359"/>
            <a:ext cx="2510028" cy="463296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975360"/>
            <a:ext cx="2510028" cy="463296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975360"/>
            <a:ext cx="2510028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7335" y="1867103"/>
            <a:ext cx="2510028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5477" y="975360"/>
            <a:ext cx="2510028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1865376"/>
            <a:ext cx="2510028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322" y="2946401"/>
            <a:ext cx="2727064" cy="1677991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5137" y="975360"/>
            <a:ext cx="3012814" cy="6526307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824" y="4663736"/>
            <a:ext cx="2541495" cy="28526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56381" y="1524000"/>
            <a:ext cx="3086100" cy="4170408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415" y="1347315"/>
            <a:ext cx="2770586" cy="2884027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451" y="5952561"/>
            <a:ext cx="4787654" cy="1524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807200"/>
            <a:ext cx="6858000" cy="23368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68072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502440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4967" y="5829557"/>
            <a:ext cx="4884383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976347"/>
            <a:ext cx="4800600" cy="4632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29150" y="8229601"/>
            <a:ext cx="18859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" y="8229601"/>
            <a:ext cx="251460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57500" y="8229601"/>
            <a:ext cx="1371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>
          <a:xfrm>
            <a:off x="285750" y="772160"/>
            <a:ext cx="6343650" cy="5628640"/>
          </a:xfrm>
        </p:spPr>
        <p:txBody>
          <a:bodyPr>
            <a:noAutofit/>
          </a:bodyPr>
          <a:lstStyle/>
          <a:p>
            <a:pPr algn="ctr"/>
            <a:r>
              <a:rPr lang="ar-IQ" sz="2800" b="1" dirty="0"/>
              <a:t>بدر شاكر السياب</a:t>
            </a:r>
            <a:endParaRPr lang="en-US" sz="2800" dirty="0"/>
          </a:p>
          <a:p>
            <a:pPr algn="ctr"/>
            <a:r>
              <a:rPr lang="ar-IQ" sz="2800" dirty="0"/>
              <a:t>(1926-1964)</a:t>
            </a:r>
            <a:endParaRPr lang="en-US" sz="2800" dirty="0"/>
          </a:p>
          <a:p>
            <a:pPr algn="ctr"/>
            <a:r>
              <a:rPr lang="ar-IQ" sz="2800" dirty="0"/>
              <a:t> </a:t>
            </a:r>
            <a:endParaRPr lang="en-US" sz="2800" dirty="0"/>
          </a:p>
          <a:p>
            <a:pPr algn="ctr"/>
            <a:r>
              <a:rPr lang="ar-IQ" sz="2800" dirty="0"/>
              <a:t>ولد الشاعر بدر شاكر السياب في محافظة البصرة عام 1926 في قرية (جيكور) ، وهي قرية صغيرة تابعة لقضاء أبي الخصيب ، وكانت (جيكور) وارفة الظلال تنتشر فيها الفاكهة بأنواعها ، وكان جوها الشاعري احد ممهدات طاقة السياب الشعرية ، وذكرياته المبكرة فيه التي ظلت حتى اخريات حياته تمّد شعره بالحياة والحيوية والتفجر.</a:t>
            </a:r>
            <a:endParaRPr lang="en-US" sz="2800" dirty="0"/>
          </a:p>
        </p:txBody>
      </p:sp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692696" y="6156176"/>
            <a:ext cx="5381513" cy="2390889"/>
          </a:xfrm>
        </p:spPr>
        <p:txBody>
          <a:bodyPr/>
          <a:lstStyle/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351836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28700" y="2075724"/>
            <a:ext cx="5829300" cy="1960033"/>
          </a:xfrm>
        </p:spPr>
        <p:txBody>
          <a:bodyPr>
            <a:noAutofit/>
          </a:bodyPr>
          <a:lstStyle/>
          <a:p>
            <a:endParaRPr lang="ar-IQ" sz="2000" dirty="0"/>
          </a:p>
        </p:txBody>
      </p:sp>
    </p:spTree>
    <p:extLst>
      <p:ext uri="{BB962C8B-B14F-4D97-AF65-F5344CB8AC3E}">
        <p14:creationId xmlns:p14="http://schemas.microsoft.com/office/powerpoint/2010/main" val="3619061207"/>
      </p:ext>
    </p:extLst>
  </p:cSld>
  <p:clrMapOvr>
    <a:masterClrMapping/>
  </p:clrMapOvr>
</p:sld>
</file>

<file path=ppt/theme/theme1.xml><?xml version="1.0" encoding="utf-8"?>
<a:theme xmlns:a="http://schemas.openxmlformats.org/drawingml/2006/main" name="دفق الهواء">
  <a:themeElements>
    <a:clrScheme name="دفق الهواء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دفق الهواء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دفق الهواء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21</TotalTime>
  <Words>7</Words>
  <Application>Microsoft Office PowerPoint</Application>
  <PresentationFormat>عرض على الشاشة (3:4)‏</PresentationFormat>
  <Paragraphs>5</Paragraphs>
  <Slides>2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دفق الهواء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المبتدأ والخبر المبتدأ : أسم معرفة يقع ظاهرً أو مصدراً مؤولاً , ويكـون مرفوعاً ويسند اليه الخبر . والخبر : أسم مفرد أو جملة أو شبه جملة , ويكون مرفوعاً أو في محل رفع  .</dc:title>
  <dc:creator>الافق الجدب</dc:creator>
  <cp:lastModifiedBy>الافق الجدب</cp:lastModifiedBy>
  <cp:revision>5</cp:revision>
  <dcterms:created xsi:type="dcterms:W3CDTF">2018-12-19T03:07:36Z</dcterms:created>
  <dcterms:modified xsi:type="dcterms:W3CDTF">2018-12-19T03:28:46Z</dcterms:modified>
</cp:coreProperties>
</file>