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381000" y="579120"/>
            <a:ext cx="8458200" cy="42214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IQ" b="1" dirty="0"/>
              <a:t>الصورة التشبيهية المركبة توضح مدى معاناة الشاعر وألمه الذي كابده في أثناء الهجرة ، فما زال البحر ، والطائر ملاذين حتميين في سفر النص ، تحت ضغط الذات ، إذ إن قلبه سفينة النجاة (المخرومة) التي تعاند كل ما تجود به الرياح ، فيكون له فسحة حين تهادنه هذه الرياح ، فيجر سفينته إلى شاطئ (دفء الذكريات)، مشبهاً ذلك ب (طائرٍ تعب أمضته الجراح)، فهو حين يكون مرفرفاً بجناحيه يكون في الوقت نفسه مكبلاً بالتعب الذي هو نتاج(إمضاء الجراح به) ، وتبزغ صورة عن طريق ضبابية التعب ، فيراها مقبلةً عليه – أي الحبيبة- مستخدماً التشبيه لتصوير قدومها ب (إزاحة الحجب)، فبعد الإزاحة يكون أمام كشف حقيقي لأمان روحه ، ويكلل ذلك بصورة أخرى تعطي مدلولات اضافية لكشف الحجب ، فيقول : (وكأن أنفاس الربيع يزفها ألق الصباح) ، قد بث الحياة من خلال تنفس الصباح ، وأيّ تنفس ؟! إنه النسيم ، في هذه الصورة التشبيهية بث الشاعر أرقى مضامين الجمال في الحياة ، ثم عززها بصورة استعارية ، إذ تشابكت الخيوط الملونة في اللوحة بعد أن مزج التشبيه بالاستعارة .  </a:t>
            </a:r>
            <a:endParaRPr lang="en-US" b="1" dirty="0"/>
          </a:p>
          <a:p>
            <a:pPr algn="ctr"/>
            <a:r>
              <a:rPr lang="ar-IQ" b="1" dirty="0"/>
              <a:t>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772400" cy="1470025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184</Words>
  <Application>Microsoft Office PowerPoint</Application>
  <PresentationFormat>عرض على الشاشة (3:4)‏</PresentationFormat>
  <Paragraphs>3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رحلة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4</cp:revision>
  <dcterms:created xsi:type="dcterms:W3CDTF">2018-12-19T03:07:36Z</dcterms:created>
  <dcterms:modified xsi:type="dcterms:W3CDTF">2018-12-19T03:47:24Z</dcterms:modified>
</cp:coreProperties>
</file>