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December 19,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December 19,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December 19,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December 19,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December 19,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December 19,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December 19,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December 19,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December 19,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December 19,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December 19,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December 19,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0" y="188640"/>
            <a:ext cx="1674440" cy="1116702"/>
          </a:xfrm>
        </p:spPr>
        <p:txBody>
          <a:bodyPr/>
          <a:lstStyle/>
          <a:p>
            <a:pPr algn="r"/>
            <a:r>
              <a:rPr lang="en-US" b="1" dirty="0">
                <a:solidFill>
                  <a:srgbClr val="C00000"/>
                </a:solidFill>
              </a:rPr>
              <a:t/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ar-IQ" b="1" dirty="0">
                <a:solidFill>
                  <a:srgbClr val="C00000"/>
                </a:solidFill>
              </a:rPr>
              <a:t>                                                                </a:t>
            </a:r>
            <a:r>
              <a:rPr lang="en-US" b="1" dirty="0">
                <a:solidFill>
                  <a:srgbClr val="C00000"/>
                </a:solidFill>
              </a:rPr>
              <a:t/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ar-IQ" b="1" u="sng" dirty="0">
                <a:solidFill>
                  <a:srgbClr val="C00000"/>
                </a:solidFill>
              </a:rPr>
              <a:t>البلاغة</a:t>
            </a:r>
            <a:r>
              <a:rPr lang="en-US" b="1" dirty="0">
                <a:solidFill>
                  <a:srgbClr val="C00000"/>
                </a:solidFill>
              </a:rPr>
              <a:t/>
            </a:r>
            <a:br>
              <a:rPr lang="en-US" b="1" dirty="0">
                <a:solidFill>
                  <a:srgbClr val="C00000"/>
                </a:solidFill>
              </a:rPr>
            </a:br>
            <a:endParaRPr lang="ar-IQ" b="1" dirty="0">
              <a:solidFill>
                <a:srgbClr val="C0000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475656" y="836712"/>
            <a:ext cx="53823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en-US" b="1" dirty="0"/>
              <a:t/>
            </a:r>
            <a:br>
              <a:rPr lang="en-US" b="1" dirty="0"/>
            </a:br>
            <a:r>
              <a:rPr lang="ar-IQ" b="1" dirty="0"/>
              <a:t> البلاغة اصطلاحاً : (( هي مطابقة الكلام لمقتضى الحال مع </a:t>
            </a:r>
            <a:r>
              <a:rPr lang="ar-IQ" b="1" dirty="0" smtClean="0"/>
              <a:t>فصاحته)) .</a:t>
            </a:r>
            <a:endParaRPr lang="ar-IQ" b="1" dirty="0" smtClean="0"/>
          </a:p>
          <a:p>
            <a:pPr algn="just" rtl="1"/>
            <a:r>
              <a:rPr lang="ar-IQ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r>
              <a:rPr lang="ar-IQ" b="1" dirty="0"/>
              <a:t>    ومعنى ذلك أن يكون الكلام مطابقاً للحالة أو الموقف الذي يتحدث فيه ، أي (لكل مقامٍ مقال</a:t>
            </a:r>
            <a:r>
              <a:rPr lang="ar-IQ" b="1" dirty="0" smtClean="0"/>
              <a:t>).</a:t>
            </a:r>
          </a:p>
          <a:p>
            <a:pPr algn="just" rtl="1"/>
            <a:r>
              <a:rPr lang="ar-IQ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 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34608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زوايا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</TotalTime>
  <Words>0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زوايا</vt:lpstr>
      <vt:lpstr>                                                                  البلاغة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البلاغة</dc:title>
  <dc:creator>الافق الجدب</dc:creator>
  <cp:lastModifiedBy>الافق الجدب</cp:lastModifiedBy>
  <cp:revision>2</cp:revision>
  <dcterms:created xsi:type="dcterms:W3CDTF">2018-12-17T17:06:48Z</dcterms:created>
  <dcterms:modified xsi:type="dcterms:W3CDTF">2018-12-19T03:44:59Z</dcterms:modified>
</cp:coreProperties>
</file>