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34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85750" y="772160"/>
            <a:ext cx="6343650" cy="5628640"/>
          </a:xfrm>
        </p:spPr>
        <p:txBody>
          <a:bodyPr>
            <a:noAutofit/>
          </a:bodyPr>
          <a:lstStyle/>
          <a:p>
            <a:pPr algn="ctr"/>
            <a:r>
              <a:rPr lang="ar-IQ" sz="1800" b="1" dirty="0">
                <a:solidFill>
                  <a:srgbClr val="0070C0"/>
                </a:solidFill>
              </a:rPr>
              <a:t>الثانية : التاء المفتوحة أو الطويلة  وتكون :-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ar-IQ" sz="1800" b="1" dirty="0">
                <a:solidFill>
                  <a:srgbClr val="0070C0"/>
                </a:solidFill>
              </a:rPr>
              <a:t> 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في جمع المؤنث السالم ( كاتبات – شاعرات – مدرسات ) 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في أواخر أسماء العلم الأعجمية ( شار لوت – روبرت – بونابرت ) 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في تاء الفاعل وتاء التأنيث  الساكنة ( شربتُ – كتبتً – شربتْ – كتبتْ ) . 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في الجموع الملحقة بجمع المؤنث  السالم  ( عرفات  -  </a:t>
            </a:r>
            <a:r>
              <a:rPr lang="ar-IQ" sz="1800" dirty="0" err="1">
                <a:solidFill>
                  <a:srgbClr val="0070C0"/>
                </a:solidFill>
              </a:rPr>
              <a:t>اذرعات</a:t>
            </a:r>
            <a:r>
              <a:rPr lang="ar-IQ" sz="1800" dirty="0">
                <a:solidFill>
                  <a:srgbClr val="0070C0"/>
                </a:solidFill>
              </a:rPr>
              <a:t> ) .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في أواخر جموع التكسير ذات المفرد المنتهي بالتاء الطويلة  ( بيوت – نعوت ) .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en-US" sz="1800" dirty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ar-IQ" sz="1800" b="1" dirty="0">
                <a:solidFill>
                  <a:srgbClr val="0070C0"/>
                </a:solidFill>
              </a:rPr>
              <a:t>ملاحظات : - 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التاء المربوطة تفتح أذا أضيفت إلى  ضمير مثل  : 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ar-IQ" sz="1800" dirty="0">
                <a:solidFill>
                  <a:srgbClr val="0070C0"/>
                </a:solidFill>
              </a:rPr>
              <a:t>     حياة   +  ياء المتكلم        حياتي .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التاء الطويلة لا يتغير نطقها في الوصل والفصل . إما التاء المربوطة  فأنها تنطق في الوصل  </a:t>
            </a:r>
            <a:r>
              <a:rPr lang="ar-IQ" sz="1800" b="1" u="sng" dirty="0">
                <a:solidFill>
                  <a:srgbClr val="0070C0"/>
                </a:solidFill>
              </a:rPr>
              <a:t>تاء</a:t>
            </a:r>
            <a:r>
              <a:rPr lang="ar-IQ" sz="1800" dirty="0">
                <a:solidFill>
                  <a:srgbClr val="0070C0"/>
                </a:solidFill>
              </a:rPr>
              <a:t>  وتنطق عند الوقف عليها  </a:t>
            </a:r>
            <a:r>
              <a:rPr lang="ar-IQ" sz="1800" b="1" u="sng" dirty="0">
                <a:solidFill>
                  <a:srgbClr val="0070C0"/>
                </a:solidFill>
              </a:rPr>
              <a:t>هاء</a:t>
            </a:r>
            <a:r>
              <a:rPr lang="ar-IQ" sz="1800" dirty="0">
                <a:solidFill>
                  <a:srgbClr val="0070C0"/>
                </a:solidFill>
              </a:rPr>
              <a:t> .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التاء المكتوبة في بعض الكلمات  في القران الكريم  طويلة وهي في الأصل مربوطة  وهي موجودة في  واحد وأربعين موضع : 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ar-IQ" sz="1800" dirty="0">
                <a:solidFill>
                  <a:srgbClr val="0070C0"/>
                </a:solidFill>
              </a:rPr>
              <a:t>     قال تعالى : </a:t>
            </a:r>
            <a:r>
              <a:rPr lang="ar-IQ" sz="1800" b="1" dirty="0">
                <a:solidFill>
                  <a:srgbClr val="0070C0"/>
                </a:solidFill>
              </a:rPr>
              <a:t>((  ذكرت رحمت ربك ................. ) ) .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ar-IQ" sz="1800" dirty="0">
                <a:solidFill>
                  <a:srgbClr val="0070C0"/>
                </a:solidFill>
              </a:rPr>
              <a:t>     قال تعالى </a:t>
            </a:r>
            <a:r>
              <a:rPr lang="ar-IQ" sz="1800" b="1" dirty="0">
                <a:solidFill>
                  <a:srgbClr val="0070C0"/>
                </a:solidFill>
              </a:rPr>
              <a:t>: (( شجرت الزقوم ............... ) ) .</a:t>
            </a:r>
            <a:endParaRPr lang="en-US" sz="1800" dirty="0">
              <a:solidFill>
                <a:srgbClr val="0070C0"/>
              </a:solidFill>
            </a:endParaRPr>
          </a:p>
          <a:p>
            <a:pPr algn="ctr"/>
            <a:r>
              <a:rPr lang="ar-IQ" sz="1800" dirty="0">
                <a:solidFill>
                  <a:srgbClr val="0070C0"/>
                </a:solidFill>
              </a:rPr>
              <a:t>    هذا رسم قرآني لا يقاس عليه .</a:t>
            </a:r>
            <a:endParaRPr lang="en-US" sz="1800" dirty="0">
              <a:solidFill>
                <a:srgbClr val="0070C0"/>
              </a:solidFill>
            </a:endParaRPr>
          </a:p>
          <a:p>
            <a:pPr lvl="0" algn="ctr"/>
            <a:r>
              <a:rPr lang="ar-IQ" sz="1800" dirty="0">
                <a:solidFill>
                  <a:srgbClr val="0070C0"/>
                </a:solidFill>
              </a:rPr>
              <a:t> لا تكون التاء المربوطة  إلا في  الأسماء  إما المفتوحة فتكون في الأسماء  والأفعال والحروف .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8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8</cp:revision>
  <dcterms:created xsi:type="dcterms:W3CDTF">2018-12-19T03:07:36Z</dcterms:created>
  <dcterms:modified xsi:type="dcterms:W3CDTF">2018-12-19T03:33:28Z</dcterms:modified>
</cp:coreProperties>
</file>