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229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45971-233A-486A-9704-FE02787BB0C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897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50" y="772160"/>
            <a:ext cx="6343650" cy="5628640"/>
          </a:xfrm>
        </p:spPr>
        <p:txBody>
          <a:bodyPr>
            <a:noAutofit/>
          </a:bodyPr>
          <a:lstStyle/>
          <a:p>
            <a:pPr algn="ctr"/>
            <a:r>
              <a:rPr lang="ar-IQ" sz="1800" b="1" dirty="0"/>
              <a:t>الإملاء</a:t>
            </a:r>
            <a:endParaRPr lang="en-US" sz="1800" dirty="0"/>
          </a:p>
          <a:p>
            <a:pPr algn="ctr"/>
            <a:r>
              <a:rPr lang="ar-IQ" sz="1800" b="1" dirty="0"/>
              <a:t>كتابة التاء  :</a:t>
            </a:r>
            <a:endParaRPr lang="en-US" sz="1800" dirty="0"/>
          </a:p>
          <a:p>
            <a:pPr algn="ctr"/>
            <a:r>
              <a:rPr lang="ar-IQ" sz="1800" b="1" dirty="0"/>
              <a:t>تكتب التاء بصورتين : </a:t>
            </a:r>
            <a:endParaRPr lang="en-US" sz="1800" dirty="0"/>
          </a:p>
          <a:p>
            <a:pPr algn="ctr"/>
            <a:r>
              <a:rPr lang="ar-IQ" sz="1800" b="1" dirty="0"/>
              <a:t>الأولى  : التاء المربوطة وتكون : - </a:t>
            </a:r>
            <a:endParaRPr lang="en-US" sz="1800" dirty="0"/>
          </a:p>
          <a:p>
            <a:pPr algn="ctr"/>
            <a:r>
              <a:rPr lang="ar-IQ" sz="1800" b="1" dirty="0"/>
              <a:t> </a:t>
            </a:r>
            <a:endParaRPr lang="en-US" sz="1800" dirty="0"/>
          </a:p>
          <a:p>
            <a:pPr lvl="0" algn="ctr"/>
            <a:r>
              <a:rPr lang="ar-IQ" sz="1800" dirty="0"/>
              <a:t>في أواخر الأسماء الدالة على الصفة  ( عاكِفَة – ساجدة – ظُلمة  ) </a:t>
            </a:r>
            <a:r>
              <a:rPr lang="ar-IQ" sz="1800" b="1" dirty="0"/>
              <a:t>.</a:t>
            </a:r>
            <a:endParaRPr lang="en-US" sz="1800" dirty="0"/>
          </a:p>
          <a:p>
            <a:pPr lvl="0" algn="ctr"/>
            <a:r>
              <a:rPr lang="ar-IQ" sz="1800" dirty="0"/>
              <a:t>في أواخر الأسماء  المفردة غير الثلاثية ( رائحة – زكاة -  صلاة ) </a:t>
            </a:r>
            <a:r>
              <a:rPr lang="ar-IQ" sz="1800" b="1" dirty="0"/>
              <a:t>.</a:t>
            </a:r>
            <a:endParaRPr lang="en-US" sz="1800" dirty="0"/>
          </a:p>
          <a:p>
            <a:pPr lvl="0" algn="ctr"/>
            <a:r>
              <a:rPr lang="ar-IQ" sz="1800" dirty="0"/>
              <a:t>في أواخر جمع التكسير  التي لا تنتهي في المفرد بتاء طويلة ( ولاة – قضاة – طغاة ) .</a:t>
            </a:r>
            <a:endParaRPr lang="en-US" sz="1800" dirty="0"/>
          </a:p>
          <a:p>
            <a:pPr lvl="0" algn="ctr"/>
            <a:r>
              <a:rPr lang="ar-IQ" sz="1800" dirty="0"/>
              <a:t>في أواخر أسماء العلم غير الأعجمية ( حمزة – طلحة ) </a:t>
            </a:r>
            <a:r>
              <a:rPr lang="ar-IQ" sz="1800" b="1" dirty="0"/>
              <a:t>.</a:t>
            </a:r>
            <a:endParaRPr lang="en-US" sz="1800" dirty="0"/>
          </a:p>
          <a:p>
            <a:pPr lvl="0" algn="ctr"/>
            <a:r>
              <a:rPr lang="ar-IQ" sz="1800" dirty="0"/>
              <a:t>في أواخر الأسماء التي على وزن فعالة  من صيغ المبالغة  ( رحّالة – دجّالة – حّمالة ) </a:t>
            </a:r>
            <a:r>
              <a:rPr lang="ar-IQ" sz="1800" b="1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28700" y="2075724"/>
            <a:ext cx="5829300" cy="1960033"/>
          </a:xfrm>
        </p:spPr>
        <p:txBody>
          <a:bodyPr>
            <a:noAutofit/>
          </a:bodyPr>
          <a:lstStyle/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619061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16</Words>
  <Application>Microsoft Office PowerPoint</Application>
  <PresentationFormat>عرض على الشاشة (3:4)‏</PresentationFormat>
  <Paragraphs>11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7</cp:revision>
  <dcterms:created xsi:type="dcterms:W3CDTF">2018-12-19T03:07:36Z</dcterms:created>
  <dcterms:modified xsi:type="dcterms:W3CDTF">2018-12-19T03:31:41Z</dcterms:modified>
</cp:coreProperties>
</file>