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6" d="100"/>
          <a:sy n="56" d="100"/>
        </p:scale>
        <p:origin x="-2148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A6D53-1648-4B17-B8B5-ADCF9CE70EB0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1745971-233A-486A-9704-FE02787BB0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82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692696" y="6156176"/>
            <a:ext cx="5381513" cy="2390889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1772816" y="1907704"/>
            <a:ext cx="3600400" cy="5628640"/>
          </a:xfrm>
        </p:spPr>
        <p:txBody>
          <a:bodyPr>
            <a:noAutofit/>
          </a:bodyPr>
          <a:lstStyle/>
          <a:p>
            <a:r>
              <a:rPr lang="ar-IQ" sz="1600" b="1" u="sng" dirty="0"/>
              <a:t>الاستعارة</a:t>
            </a:r>
            <a:endParaRPr lang="en-US" sz="1600" dirty="0"/>
          </a:p>
          <a:p>
            <a:r>
              <a:rPr lang="ar-IQ" sz="1600" dirty="0"/>
              <a:t>تُعد الاستعارة من الأسس المتينة في البناء الشعري المتكامل ، إذ ينتقل الشاعر عن طريقها تنقلاًَ مجدياً ، فيجعل من ( الاستعارة) ناقلاً ذهنياً تتداخل فيه ألوان المعاني المضافة من خلال نقل المفردات من حيز </a:t>
            </a:r>
            <a:r>
              <a:rPr lang="ar-IQ" sz="1600" dirty="0" err="1"/>
              <a:t>إالى</a:t>
            </a:r>
            <a:r>
              <a:rPr lang="ar-IQ" sz="1600"/>
              <a:t> حيز آخر مع تضخيم المعنى المنقول وبثه ،إذ يتمم الدهشة عندما يُعطي معاني كثيرة عن طريق مفردات في أغلب الأحيان مفردة واحدة . 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351836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</TotalTime>
  <Words>62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تدفق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</dc:title>
  <dc:creator>الافق الجدب</dc:creator>
  <cp:lastModifiedBy>الافق الجدب</cp:lastModifiedBy>
  <cp:revision>13</cp:revision>
  <dcterms:created xsi:type="dcterms:W3CDTF">2018-12-19T03:07:36Z</dcterms:created>
  <dcterms:modified xsi:type="dcterms:W3CDTF">2018-12-19T03:52:17Z</dcterms:modified>
</cp:coreProperties>
</file>