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896" y="9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الأيقونة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112334"/>
              </p:ext>
            </p:extLst>
          </p:nvPr>
        </p:nvGraphicFramePr>
        <p:xfrm>
          <a:off x="871855" y="3029553"/>
          <a:ext cx="5114290" cy="4767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0300"/>
                <a:gridCol w="2286000"/>
                <a:gridCol w="427990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الصواب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الكلمة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ت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مِلاك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كادر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اثر في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اثر على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فلانة عضوة في مجلس النواب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فلانة عضو في مجلس النواب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المجتهد ، البارع، ماهر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شاطر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خرج عن القانون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خرج على القانون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جدب أو رفض أو استنكار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شجب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استند إلى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استند على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مجالات شتّى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شتـَّّّّّّى المجالات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انقاد أو أطاع قائده وعمل برأيه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انصاع الجندي لرأي قائده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طرائق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طرق العلاج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شيء معد ومحضر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شيء جاهز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الحالة الحاضرة ، أو الحالة العارضة ، أو الحالة الطارئة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الحالة الراهنة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القانون الدُولي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القانون الدَّولي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المتوفى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المتوفي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نيات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نوايا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71538" y="1427986"/>
            <a:ext cx="522175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ar-IQ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imple Bold Jut Out" pitchFamily="2" charset="-78"/>
              </a:rPr>
              <a:t>الأخطاء الشائعة</a:t>
            </a:r>
            <a:endParaRPr kumimoji="0" lang="en-US" altLang="ar-IQ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ar-IQ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لقد شاعت كلمات كثيرة بين الناس ولاسيما الطبقة المثقفة حتى أصبحت جزءاً من لغتهم ، وأخذت تفرض نفسها بقوة وكأنها كلمات أصيلة في لغتنا العربية، لذلك ارتأينا ان نصوب بعضاً منها خدمة للغتنا الجميلة</a:t>
            </a: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137</Words>
  <Application>Microsoft Office PowerPoint</Application>
  <PresentationFormat>عرض على الشاشة (3:4)‏</PresentationFormat>
  <Paragraphs>50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ذروة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12</cp:revision>
  <dcterms:created xsi:type="dcterms:W3CDTF">2018-12-19T03:07:36Z</dcterms:created>
  <dcterms:modified xsi:type="dcterms:W3CDTF">2018-12-19T03:39:44Z</dcterms:modified>
</cp:coreProperties>
</file>