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234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الأيقونة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871855" y="3029553"/>
          <a:ext cx="5114290" cy="4242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0300"/>
                <a:gridCol w="2286000"/>
                <a:gridCol w="427990"/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الصواب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الكلمة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الجمهُورية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الجمهَورية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1  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الباسلون ،البسلاء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البواسل (للجنود)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اعتزل العرش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تنازل عن العرش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تظاهرة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مظاهرة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فقرات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بنود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أمر مهم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أمر هام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حاجات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احتياجات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يعد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يعتبر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مبارك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مبروك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طيات الكتاب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ثنايا الكتاب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ظاهرة حسنة ، علامة حسنة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بادرة حسنة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الديدن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الروتين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ثخين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سميك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وافق، أو أجاز ، أو امر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صادق مجلس النواب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</a:rPr>
                        <a:t>الجيش المحلول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الجيش المنحل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71538" y="1427986"/>
            <a:ext cx="522175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ar-IQ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imple Bold Jut Out" pitchFamily="2" charset="-78"/>
              </a:rPr>
              <a:t>الأخطاء الشائعة</a:t>
            </a:r>
            <a:endParaRPr kumimoji="0" lang="en-US" altLang="ar-IQ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ar-IQ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لقد شاعت كلمات كثيرة بين الناس ولاسيما الطبقة المثقفة حتى أصبحت جزءاً من لغتهم ، وأخذت تفرض نفسها بقوة وكأنها كلمات أصيلة في لغتنا العربية، لذلك ارتأينا ان نصوب بعضاً منها خدمة للغتنا الجميلة</a:t>
            </a:r>
            <a:r>
              <a:rPr kumimoji="0" lang="en-US" altLang="ar-IQ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en-US" alt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عنوان فرعي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</TotalTime>
  <Words>115</Words>
  <Application>Microsoft Office PowerPoint</Application>
  <PresentationFormat>عرض على الشاشة (3:4)‏</PresentationFormat>
  <Paragraphs>50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ذروة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11</cp:revision>
  <dcterms:created xsi:type="dcterms:W3CDTF">2018-12-19T03:07:36Z</dcterms:created>
  <dcterms:modified xsi:type="dcterms:W3CDTF">2018-12-19T03:39:02Z</dcterms:modified>
</cp:coreProperties>
</file>