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EEA6D53-1648-4B17-B8B5-ADCF9CE70EB0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1745971-233A-486A-9704-FE02787BB0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829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45971-233A-486A-9704-FE02787BB0C4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68977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381000" y="579120"/>
            <a:ext cx="8458200" cy="4221480"/>
          </a:xfrm>
        </p:spPr>
        <p:txBody>
          <a:bodyPr>
            <a:noAutofit/>
          </a:bodyPr>
          <a:lstStyle/>
          <a:p>
            <a:pPr algn="ctr"/>
            <a:r>
              <a:rPr lang="ar-IQ" sz="4800" dirty="0">
                <a:solidFill>
                  <a:srgbClr val="0070C0"/>
                </a:solidFill>
              </a:rPr>
              <a:t> </a:t>
            </a:r>
            <a:r>
              <a:rPr lang="ar-IQ" sz="4800" b="1" dirty="0">
                <a:solidFill>
                  <a:srgbClr val="0070C0"/>
                </a:solidFill>
              </a:rPr>
              <a:t>أركان التشبيه أربعة </a:t>
            </a:r>
            <a:r>
              <a:rPr lang="ar-IQ" sz="4800" dirty="0">
                <a:solidFill>
                  <a:srgbClr val="0070C0"/>
                </a:solidFill>
              </a:rPr>
              <a:t>هي : </a:t>
            </a:r>
            <a:endParaRPr lang="en-US" sz="4800" dirty="0">
              <a:solidFill>
                <a:srgbClr val="0070C0"/>
              </a:solidFill>
            </a:endParaRPr>
          </a:p>
          <a:p>
            <a:pPr algn="ctr"/>
            <a:r>
              <a:rPr lang="ar-IQ" sz="4800" dirty="0">
                <a:solidFill>
                  <a:srgbClr val="0070C0"/>
                </a:solidFill>
              </a:rPr>
              <a:t>المشبه</a:t>
            </a:r>
            <a:endParaRPr lang="en-US" sz="4800" dirty="0">
              <a:solidFill>
                <a:srgbClr val="0070C0"/>
              </a:solidFill>
            </a:endParaRPr>
          </a:p>
          <a:p>
            <a:pPr algn="ctr"/>
            <a:r>
              <a:rPr lang="ar-IQ" sz="4800" dirty="0">
                <a:solidFill>
                  <a:srgbClr val="0070C0"/>
                </a:solidFill>
              </a:rPr>
              <a:t>المشبه به </a:t>
            </a:r>
            <a:endParaRPr lang="en-US" sz="4800" dirty="0">
              <a:solidFill>
                <a:srgbClr val="0070C0"/>
              </a:solidFill>
            </a:endParaRPr>
          </a:p>
          <a:p>
            <a:pPr algn="ctr"/>
            <a:r>
              <a:rPr lang="ar-IQ" sz="4800" dirty="0">
                <a:solidFill>
                  <a:srgbClr val="0070C0"/>
                </a:solidFill>
              </a:rPr>
              <a:t>أداة التشبيه </a:t>
            </a:r>
            <a:endParaRPr lang="en-US" sz="4800" dirty="0">
              <a:solidFill>
                <a:srgbClr val="0070C0"/>
              </a:solidFill>
            </a:endParaRPr>
          </a:p>
          <a:p>
            <a:pPr algn="ctr"/>
            <a:r>
              <a:rPr lang="ar-IQ" sz="4800" dirty="0">
                <a:solidFill>
                  <a:srgbClr val="0070C0"/>
                </a:solidFill>
              </a:rPr>
              <a:t>أفعال</a:t>
            </a:r>
            <a:endParaRPr lang="ar-IQ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83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71600" y="1556792"/>
            <a:ext cx="7772400" cy="1470025"/>
          </a:xfrm>
        </p:spPr>
        <p:txBody>
          <a:bodyPr>
            <a:noAutofit/>
          </a:bodyPr>
          <a:lstStyle/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619061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</TotalTime>
  <Words>13</Words>
  <Application>Microsoft Office PowerPoint</Application>
  <PresentationFormat>عرض على الشاشة (3:4)‏</PresentationFormat>
  <Paragraphs>6</Paragraphs>
  <Slides>2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رحلة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المبتدأ والخبر المبتدأ : أسم معرفة يقع ظاهرً أو مصدراً مؤولاً , ويكـون مرفوعاً ويسند اليه الخبر . والخبر : أسم مفرد أو جملة أو شبه جملة , ويكون مرفوعاً أو في محل رفع  .</dc:title>
  <dc:creator>الافق الجدب</dc:creator>
  <cp:lastModifiedBy>الافق الجدب</cp:lastModifiedBy>
  <cp:revision>4</cp:revision>
  <dcterms:created xsi:type="dcterms:W3CDTF">2018-12-19T03:07:36Z</dcterms:created>
  <dcterms:modified xsi:type="dcterms:W3CDTF">2018-12-19T03:27:07Z</dcterms:modified>
</cp:coreProperties>
</file>