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6" d="100"/>
          <a:sy n="66" d="100"/>
        </p:scale>
        <p:origin x="-1896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A6D53-1648-4B17-B8B5-ADCF9CE70EB0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1745971-233A-486A-9704-FE02787BB0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82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5943600" y="8555568"/>
            <a:ext cx="571500" cy="486833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الأيقونة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27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692696" y="6156176"/>
            <a:ext cx="5381513" cy="2390889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71538" y="1304875"/>
            <a:ext cx="522175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ar-IQ" sz="1600" b="1" dirty="0"/>
              <a:t>أثر القرآن في النواحي السياسية</a:t>
            </a:r>
            <a:endParaRPr lang="en-US" sz="1600" dirty="0"/>
          </a:p>
          <a:p>
            <a:r>
              <a:rPr lang="ar-IQ" sz="1600"/>
              <a:t>      لم يعرف التاريخ قبل بزوغ شمس القرآن حكماً قائماً على العدل والحرية والشورى , بل كان الحكم الدكتاتوري هو السائد عند اباطرة الرومان واليونان وعند الفرس وعند رئيس القبيلة , كما ان هناك طبقات من الاشراف واخرى من العبيد .</a:t>
            </a:r>
            <a:endParaRPr lang="en-US" sz="1600"/>
          </a:p>
        </p:txBody>
      </p:sp>
      <p:sp>
        <p:nvSpPr>
          <p:cNvPr id="8" name="عنوان فرعي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51836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ذروة">
  <a:themeElements>
    <a:clrScheme name="ذروة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ذروة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ذروة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</TotalTime>
  <Words>46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ذروة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</dc:title>
  <dc:creator>الافق الجدب</dc:creator>
  <cp:lastModifiedBy>الافق الجدب</cp:lastModifiedBy>
  <cp:revision>13</cp:revision>
  <dcterms:created xsi:type="dcterms:W3CDTF">2018-12-19T03:07:36Z</dcterms:created>
  <dcterms:modified xsi:type="dcterms:W3CDTF">2018-12-19T03:41:28Z</dcterms:modified>
</cp:coreProperties>
</file>