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6" r:id="rId1"/>
  </p:sldMasterIdLst>
  <p:sldIdLst>
    <p:sldId id="257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-11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6C21-7C48-4E59-A974-3F1E3A529166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6120-4D30-4C00-96AA-DC2CB62D0D22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6C21-7C48-4E59-A974-3F1E3A529166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6120-4D30-4C00-96AA-DC2CB62D0D2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6C21-7C48-4E59-A974-3F1E3A529166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6120-4D30-4C00-96AA-DC2CB62D0D2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6C21-7C48-4E59-A974-3F1E3A529166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6120-4D30-4C00-96AA-DC2CB62D0D2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6C21-7C48-4E59-A974-3F1E3A529166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6120-4D30-4C00-96AA-DC2CB62D0D22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6C21-7C48-4E59-A974-3F1E3A529166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6120-4D30-4C00-96AA-DC2CB62D0D2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6C21-7C48-4E59-A974-3F1E3A529166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6120-4D30-4C00-96AA-DC2CB62D0D2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6C21-7C48-4E59-A974-3F1E3A529166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8A6120-4D30-4C00-96AA-DC2CB62D0D22}" type="slidenum">
              <a:rPr lang="ar-IQ" smtClean="0"/>
              <a:t>‹#›</a:t>
            </a:fld>
            <a:endParaRPr lang="ar-IQ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6C21-7C48-4E59-A974-3F1E3A529166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6120-4D30-4C00-96AA-DC2CB62D0D2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6C21-7C48-4E59-A974-3F1E3A529166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88A6120-4D30-4C00-96AA-DC2CB62D0D2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AF66C21-7C48-4E59-A974-3F1E3A529166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6120-4D30-4C00-96AA-DC2CB62D0D2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AF66C21-7C48-4E59-A974-3F1E3A529166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88A6120-4D30-4C00-96AA-DC2CB62D0D22}" type="slidenum">
              <a:rPr lang="ar-IQ" smtClean="0"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sz="4800" dirty="0">
                <a:solidFill>
                  <a:srgbClr val="FF0000"/>
                </a:solidFill>
                <a:cs typeface="AF_Tabook" pitchFamily="2" charset="-78"/>
              </a:rPr>
              <a:t>أسباب نزول القرآن منجماً</a:t>
            </a:r>
            <a:r>
              <a:rPr lang="en-US" sz="4800" dirty="0">
                <a:solidFill>
                  <a:srgbClr val="FF0000"/>
                </a:solidFill>
                <a:cs typeface="AF_Tabook" pitchFamily="2" charset="-78"/>
              </a:rPr>
              <a:t/>
            </a:r>
            <a:br>
              <a:rPr lang="en-US" sz="4800" dirty="0">
                <a:solidFill>
                  <a:srgbClr val="FF0000"/>
                </a:solidFill>
                <a:cs typeface="AF_Tabook" pitchFamily="2" charset="-78"/>
              </a:rPr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844824"/>
            <a:ext cx="7467600" cy="3412976"/>
          </a:xfrm>
        </p:spPr>
        <p:txBody>
          <a:bodyPr>
            <a:noAutofit/>
          </a:bodyPr>
          <a:lstStyle/>
          <a:p>
            <a:r>
              <a:rPr lang="ar-IQ" sz="1800" dirty="0" smtClean="0"/>
              <a:t>أرسى </a:t>
            </a:r>
            <a:r>
              <a:rPr lang="ar-IQ" sz="1800" dirty="0"/>
              <a:t>القرآن الكريم نظاماً اقتصادياً وتكافلاً اجتماعياً منقطع النظير فحارب الجشع وقضى على الربا بكل الوانه (( الذين يأكلون الربا لا يقومون الا كما يقوم الذي يتخبطه الشيطان من المس )) </a:t>
            </a:r>
            <a:r>
              <a:rPr lang="ar-IQ" sz="1800" baseline="-25000" dirty="0"/>
              <a:t>البقرة / 275</a:t>
            </a:r>
            <a:r>
              <a:rPr lang="ar-IQ" sz="1800" dirty="0"/>
              <a:t> , وأمر بتوزيع الاموال بشكل عادل ليكون متداولا بين كل الناس قـال تعـالى (( كي </a:t>
            </a:r>
            <a:r>
              <a:rPr lang="ar-IQ" sz="1800" dirty="0" err="1"/>
              <a:t>لايكون</a:t>
            </a:r>
            <a:r>
              <a:rPr lang="ar-IQ" sz="1800" dirty="0"/>
              <a:t> دولة بين الاغنياء منكم )) </a:t>
            </a:r>
            <a:r>
              <a:rPr lang="ar-IQ" sz="1800" baseline="-25000" dirty="0"/>
              <a:t>الحشر / 7</a:t>
            </a:r>
            <a:r>
              <a:rPr lang="ar-IQ" sz="1800" dirty="0"/>
              <a:t> , وأمر بالاعتدال في الانفاق قال تعالى (( والذين اذا انفقوا لم يسرفوا ولم يقتروا وكان بين ذلك قواماً )) </a:t>
            </a:r>
            <a:r>
              <a:rPr lang="ar-IQ" sz="1800" baseline="-25000" dirty="0"/>
              <a:t>الفرقان / 67</a:t>
            </a:r>
            <a:r>
              <a:rPr lang="ar-IQ" sz="1800" dirty="0"/>
              <a:t> , وحرم كنز الاموال (( والذين يكنزون الذهب والفضة ولا ينفقونهـــا في سبيــل الله فبشـرهم بعذاب أليم )) </a:t>
            </a:r>
            <a:r>
              <a:rPr lang="ar-IQ" sz="1800" baseline="-25000" dirty="0"/>
              <a:t>التوبة / 34</a:t>
            </a:r>
            <a:r>
              <a:rPr lang="ar-IQ" sz="1800" dirty="0"/>
              <a:t> , وفرض الزكاة لئلا يبقى جائع بين الناس (( والذين في أموالهم حق معلوم للسائل والمحروم )) </a:t>
            </a:r>
            <a:r>
              <a:rPr lang="ar-IQ" sz="1800" baseline="-25000" dirty="0"/>
              <a:t>المعارج / 24 - 25 .</a:t>
            </a:r>
            <a:endParaRPr lang="en-US" sz="1800" dirty="0"/>
          </a:p>
          <a:p>
            <a:endParaRPr lang="ar-IQ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121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</TotalTime>
  <Words>129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تقنية</vt:lpstr>
      <vt:lpstr>أسباب نزول القرآن منجماً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أثر القرآن في النواحي السياسية</dc:title>
  <dc:creator>الافق الجدب</dc:creator>
  <cp:lastModifiedBy>الافق الجدب</cp:lastModifiedBy>
  <cp:revision>2</cp:revision>
  <dcterms:created xsi:type="dcterms:W3CDTF">2018-12-17T15:06:03Z</dcterms:created>
  <dcterms:modified xsi:type="dcterms:W3CDTF">2018-12-19T03:42:43Z</dcterms:modified>
</cp:coreProperties>
</file>