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AC0E-BCA3-4D53-8FC4-4A01E4E2D39C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297-381D-4E6F-A943-4847E689BF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50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AC0E-BCA3-4D53-8FC4-4A01E4E2D39C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B297-381D-4E6F-A943-4847E689BFC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86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b="1" smtClean="0">
                <a:ea typeface="Calibri"/>
                <a:cs typeface="PT Bold Heading"/>
              </a:rPr>
              <a:t>أهداف السياسة الخارجية</a:t>
            </a:r>
            <a:r>
              <a:rPr lang="en-US" sz="2800" smtClean="0">
                <a:ea typeface="Calibri"/>
                <a:cs typeface="Arial"/>
              </a:rPr>
              <a:t/>
            </a:r>
            <a:br>
              <a:rPr lang="en-US" sz="2800" smtClean="0"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85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عرض على الشاشة (3:4)‏</PresentationFormat>
  <Paragraphs>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أهداف السياسة الخارجية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أهداف السياسة الخارجية </dc:title>
  <dc:creator>1</dc:creator>
  <cp:lastModifiedBy>1</cp:lastModifiedBy>
  <cp:revision>1</cp:revision>
  <dcterms:created xsi:type="dcterms:W3CDTF">2018-12-16T17:21:01Z</dcterms:created>
  <dcterms:modified xsi:type="dcterms:W3CDTF">2018-12-16T17:21:01Z</dcterms:modified>
</cp:coreProperties>
</file>