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709A-FC70-4519-91BE-8D66422E5B73}" type="datetimeFigureOut">
              <a:rPr lang="ar-IQ" smtClean="0"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9AEDB-AE75-497C-87D3-5FD57B31D9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5000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709A-FC70-4519-91BE-8D66422E5B73}" type="datetimeFigureOut">
              <a:rPr lang="ar-IQ" smtClean="0"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9AEDB-AE75-497C-87D3-5FD57B31D9C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3952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b="1" smtClean="0">
                <a:effectLst/>
                <a:latin typeface="Simplified Arabic"/>
                <a:ea typeface="Calibri"/>
                <a:cs typeface="PT Bold Heading"/>
              </a:rPr>
              <a:t>العوامل المؤثرة في السياسة الخارجية</a:t>
            </a:r>
            <a:r>
              <a:rPr lang="en-US" sz="2400" smtClean="0">
                <a:ea typeface="Calibri"/>
                <a:cs typeface="Arial"/>
              </a:rPr>
              <a:t/>
            </a:r>
            <a:br>
              <a:rPr lang="en-US" sz="2400" smtClean="0"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0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3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1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7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4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1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72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1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4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1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6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36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5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6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37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9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67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عرض على الشاشة (3:4)‏</PresentationFormat>
  <Paragraphs>1</Paragraphs>
  <Slides>24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نسق Office</vt:lpstr>
      <vt:lpstr>العوامل المؤثرة في السياسة الخارجية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العوامل المؤثرة في السياسة الخارجية </dc:title>
  <dc:creator>1</dc:creator>
  <cp:lastModifiedBy>1</cp:lastModifiedBy>
  <cp:revision>1</cp:revision>
  <dcterms:created xsi:type="dcterms:W3CDTF">2018-12-16T17:59:45Z</dcterms:created>
  <dcterms:modified xsi:type="dcterms:W3CDTF">2018-12-16T17:59:45Z</dcterms:modified>
</cp:coreProperties>
</file>