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9B92-3011-42D2-BE49-D15F086B3341}" type="datetimeFigureOut">
              <a:rPr lang="ar-IQ" smtClean="0"/>
              <a:t>08/04/1440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B6C9-373C-4B57-971C-DCF35A96D1D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3824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C9B92-3011-42D2-BE49-D15F086B3341}" type="datetimeFigureOut">
              <a:rPr lang="ar-IQ" smtClean="0"/>
              <a:t>08/04/1440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EB6C9-373C-4B57-971C-DCF35A96D1D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4729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IQ" b="1" smtClean="0">
                <a:effectLst/>
                <a:latin typeface="Simplified Arabic"/>
                <a:ea typeface="Calibri"/>
                <a:cs typeface="PT Bold Dusky"/>
              </a:rPr>
              <a:t>ظاهرة القيادة وأثرها في عملية صنع القرار في السياسة الخارجية</a:t>
            </a:r>
            <a:r>
              <a:rPr lang="en-US" sz="2800" smtClean="0">
                <a:ea typeface="Calibri"/>
                <a:cs typeface="Arial"/>
              </a:rPr>
              <a:t/>
            </a:r>
            <a:br>
              <a:rPr lang="en-US" sz="2800" smtClean="0">
                <a:ea typeface="Calibri"/>
                <a:cs typeface="Arial"/>
              </a:rPr>
            </a:br>
            <a:endParaRPr lang="ar-IQ" dirty="0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88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66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75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01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44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46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83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51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36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3548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عرض على الشاشة (3:4)‏</PresentationFormat>
  <Paragraphs>1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نسق Office</vt:lpstr>
      <vt:lpstr>ظاهرة القيادة وأثرها في عملية صنع القرار في السياسة الخارجية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ظاهرة القيادة وأثرها في عملية صنع القرار في السياسة الخارجية </dc:title>
  <dc:creator>1</dc:creator>
  <cp:lastModifiedBy>1</cp:lastModifiedBy>
  <cp:revision>1</cp:revision>
  <dcterms:created xsi:type="dcterms:W3CDTF">2018-12-16T17:38:27Z</dcterms:created>
  <dcterms:modified xsi:type="dcterms:W3CDTF">2018-12-16T17:38:27Z</dcterms:modified>
</cp:coreProperties>
</file>