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01238-8E0A-4536-A643-270273F883A7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2A71-D077-47DE-AE2C-33155E01997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455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1238-8E0A-4536-A643-270273F883A7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02A71-D077-47DE-AE2C-33155E01997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258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z="2000" b="1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السياسة الخارجية </a:t>
            </a:r>
            <a:r>
              <a:rPr lang="en-US" sz="20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/>
            </a:r>
            <a:br>
              <a:rPr lang="en-US" sz="20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</a:br>
            <a:r>
              <a:rPr lang="ar-IQ" sz="2000" b="1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 </a:t>
            </a:r>
            <a:r>
              <a:rPr lang="en-US" sz="20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/>
            </a:r>
            <a:br>
              <a:rPr lang="en-US" sz="20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</a:br>
            <a:r>
              <a:rPr lang="ar-IQ" sz="2000" b="1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>د. اثير ناظم الجاسور</a:t>
            </a:r>
            <a:r>
              <a:rPr lang="en-US" sz="16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  <a:t/>
            </a:r>
            <a:br>
              <a:rPr lang="en-US" sz="1600" smtClean="0">
                <a:solidFill>
                  <a:prstClr val="black"/>
                </a:solidFill>
                <a:latin typeface="Simplified Arabic" pitchFamily="18" charset="-78"/>
                <a:ea typeface="Calibri"/>
                <a:cs typeface="Simplified Arabic" pitchFamily="18" charset="-78"/>
              </a:rPr>
            </a:b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3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8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ar-IQ" sz="1600" b="1" smtClean="0">
                <a:effectLst/>
                <a:latin typeface="Simplified Arabic" pitchFamily="18" charset="-78"/>
                <a:ea typeface="Calibri"/>
                <a:cs typeface="Simplified Arabic" pitchFamily="18" charset="-78"/>
              </a:rPr>
              <a:t>  فيرنس وريتشارد سنايدر: يعرفان السياسة الخارجية باعتبارها منهج للعمل أو مجموعة من القواعد أو كلاهما، ثم اختياره للتعامل مع مشكلة أو واقعة معينة تحدث فعلاً أو تحدث حالياً أو يتوقع حدوثها في المستقبل، و يرى سنايدر في هذا المجال أن الدولة تُحَدد بأشخاص صانعي قراراتها من الرسميين، ومن ثم فأن سلوك الدولة هو سلوك الذين يعملون باسمها، و السياسة الخارجية هي عبارة عن سلسلة لقرارات اتخذت من قبل اشخاص يتولون المناصب الرسمية في الدولة، و قد أهتم "سنايدر" في دراسة السياسة الخارجية بالبعد الإدراكي عند صانعي القرار، و هذا يعني أن هؤلاء صناع القرار يتعاملون مع من حولهم بموجب أدراكهم الحسي، وكذلك بالنسبة للبيئة و التصورات المكونة في مخيلتهم.</a:t>
            </a:r>
            <a:r>
              <a:rPr lang="en-US" sz="1600" b="1" smtClean="0">
                <a:effectLst/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1600" b="1" smtClean="0">
                <a:effectLst/>
                <a:latin typeface="Simplified Arabic" pitchFamily="18" charset="-78"/>
                <a:cs typeface="Simplified Arabic" pitchFamily="18" charset="-78"/>
              </a:rPr>
            </a:br>
            <a:r>
              <a:rPr lang="ar-IQ" sz="1600" b="1" smtClean="0">
                <a:effectLst/>
                <a:latin typeface="Simplified Arabic" pitchFamily="18" charset="-78"/>
                <a:ea typeface="Calibri"/>
                <a:cs typeface="Simplified Arabic" pitchFamily="18" charset="-78"/>
              </a:rPr>
              <a:t>روزيناو: يعرف السياسة الخارجية بأنها منهج للعمل يتبعه الممثلون الرسميون بوعي من أجل العمل على تغيير موقف معين في النسق الدولي بشكل يتفق و الأهداف المحددة سلفاً. </a:t>
            </a:r>
            <a:r>
              <a:rPr lang="en-US" sz="1600" b="1" smtClean="0">
                <a:effectLst/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en-US" sz="1600" b="1" smtClean="0">
                <a:effectLst/>
                <a:latin typeface="Simplified Arabic" pitchFamily="18" charset="-78"/>
                <a:cs typeface="Simplified Arabic" pitchFamily="18" charset="-78"/>
              </a:rPr>
            </a:br>
            <a:endParaRPr lang="ar-IQ" sz="16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7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494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عرض على الشاشة (3:4)‏</PresentationFormat>
  <Paragraphs>2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السياسة الخارجية    د. اثير ناظم الجاسور </vt:lpstr>
      <vt:lpstr>  فيرنس وريتشارد سنايدر: يعرفان السياسة الخارجية باعتبارها منهج للعمل أو مجموعة من القواعد أو كلاهما، ثم اختياره للتعامل مع مشكلة أو واقعة معينة تحدث فعلاً أو تحدث حالياً أو يتوقع حدوثها في المستقبل، و يرى سنايدر في هذا المجال أن الدولة تُحَدد بأشخاص صانعي قراراتها من الرسميين، ومن ثم فأن سلوك الدولة هو سلوك الذين يعملون باسمها، و السياسة الخارجية هي عبارة عن سلسلة لقرارات اتخذت من قبل اشخاص يتولون المناصب الرسمية في الدولة، و قد أهتم "سنايدر" في دراسة السياسة الخارجية بالبعد الإدراكي عند صانعي القرار، و هذا يعني أن هؤلاء صناع القرار يتعاملون مع من حولهم بموجب أدراكهم الحسي، وكذلك بالنسبة للبيئة و التصورات المكونة في مخيلتهم. روزيناو: يعرف السياسة الخارجية بأنها منهج للعمل يتبعه الممثلون الرسميون بوعي من أجل العمل على تغيير موقف معين في النسق الدولي بشكل يتفق و الأهداف المحددة سلفاً.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السياسة الخارجية    د. اثير ناظم الجاسور </dc:title>
  <dc:creator>1</dc:creator>
  <cp:lastModifiedBy>1</cp:lastModifiedBy>
  <cp:revision>1</cp:revision>
  <dcterms:created xsi:type="dcterms:W3CDTF">2018-12-15T23:13:50Z</dcterms:created>
  <dcterms:modified xsi:type="dcterms:W3CDTF">2018-12-15T23:13:50Z</dcterms:modified>
</cp:coreProperties>
</file>