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6910F2-1148-42D0-B38B-F004913731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D4021ED4-32A0-4F5D-87F2-E42C5F7F5A14}">
      <dgm:prSet phldrT="[Text]"/>
      <dgm:spPr/>
      <dgm:t>
        <a:bodyPr/>
        <a:lstStyle/>
        <a:p>
          <a:pPr rtl="1"/>
          <a:r>
            <a:rPr lang="ar-IQ" b="1" u="sng" dirty="0" smtClean="0"/>
            <a:t>3</a:t>
          </a:r>
          <a:r>
            <a:rPr lang="ar-IQ" b="1" u="sng" dirty="0" smtClean="0">
              <a:solidFill>
                <a:srgbClr val="FFC000"/>
              </a:solidFill>
            </a:rPr>
            <a:t>-جماعات المصالح الاجتماعية والمهنية </a:t>
          </a:r>
          <a:r>
            <a:rPr lang="ar-IQ" b="1" u="sng" smtClean="0">
              <a:solidFill>
                <a:srgbClr val="FFC000"/>
              </a:solidFill>
            </a:rPr>
            <a:t>والإنسانية:</a:t>
          </a:r>
          <a:r>
            <a:rPr lang="ar-IQ" b="1" smtClean="0">
              <a:solidFill>
                <a:srgbClr val="FFC000"/>
              </a:solidFill>
            </a:rPr>
            <a:t> </a:t>
          </a:r>
          <a:endParaRPr lang="ar-IQ" dirty="0">
            <a:solidFill>
              <a:srgbClr val="FFC000"/>
            </a:solidFill>
          </a:endParaRPr>
        </a:p>
      </dgm:t>
    </dgm:pt>
    <dgm:pt modelId="{2183A753-D731-4865-B57E-AA600D6D706F}" type="parTrans" cxnId="{26EE2D7F-CF9D-4D30-9A7F-E6431633DF8E}">
      <dgm:prSet/>
      <dgm:spPr/>
      <dgm:t>
        <a:bodyPr/>
        <a:lstStyle/>
        <a:p>
          <a:pPr rtl="1"/>
          <a:endParaRPr lang="ar-IQ"/>
        </a:p>
      </dgm:t>
    </dgm:pt>
    <dgm:pt modelId="{152D1E9F-D2A2-45B8-9C69-FAF81F913BAA}" type="sibTrans" cxnId="{26EE2D7F-CF9D-4D30-9A7F-E6431633DF8E}">
      <dgm:prSet/>
      <dgm:spPr/>
      <dgm:t>
        <a:bodyPr/>
        <a:lstStyle/>
        <a:p>
          <a:pPr rtl="1"/>
          <a:endParaRPr lang="ar-IQ"/>
        </a:p>
      </dgm:t>
    </dgm:pt>
    <dgm:pt modelId="{861D2812-27AF-4E16-A44A-FC4454F231DF}">
      <dgm:prSet phldrT="[Text]"/>
      <dgm:spPr/>
      <dgm:t>
        <a:bodyPr/>
        <a:lstStyle/>
        <a:p>
          <a:pPr algn="justLow" rtl="1"/>
          <a:r>
            <a:rPr lang="ar-IQ" b="1" u="sng" dirty="0" smtClean="0"/>
            <a:t>2</a:t>
          </a:r>
          <a:r>
            <a:rPr lang="ar-IQ" b="1" u="sng" dirty="0" smtClean="0">
              <a:solidFill>
                <a:srgbClr val="FFFF00"/>
              </a:solidFill>
            </a:rPr>
            <a:t>-جماعات المصالح الاقتصادية والمالية:</a:t>
          </a:r>
          <a:r>
            <a:rPr lang="ar-IQ" b="1" dirty="0" smtClean="0">
              <a:solidFill>
                <a:srgbClr val="FFFF00"/>
              </a:solidFill>
            </a:rPr>
            <a:t> </a:t>
          </a:r>
          <a:endParaRPr lang="ar-IQ" dirty="0">
            <a:solidFill>
              <a:srgbClr val="FFFF00"/>
            </a:solidFill>
          </a:endParaRPr>
        </a:p>
      </dgm:t>
    </dgm:pt>
    <dgm:pt modelId="{C114F5D3-E25C-4D0C-98AE-2901477242FF}" type="parTrans" cxnId="{1284D1AC-BFF0-4EBF-85F0-A7F4D4126A7D}">
      <dgm:prSet/>
      <dgm:spPr/>
      <dgm:t>
        <a:bodyPr/>
        <a:lstStyle/>
        <a:p>
          <a:pPr rtl="1"/>
          <a:endParaRPr lang="ar-IQ"/>
        </a:p>
      </dgm:t>
    </dgm:pt>
    <dgm:pt modelId="{51D7405A-2274-44B7-B3AD-06E8137F1B41}" type="sibTrans" cxnId="{1284D1AC-BFF0-4EBF-85F0-A7F4D4126A7D}">
      <dgm:prSet/>
      <dgm:spPr/>
      <dgm:t>
        <a:bodyPr/>
        <a:lstStyle/>
        <a:p>
          <a:pPr rtl="1"/>
          <a:endParaRPr lang="ar-IQ"/>
        </a:p>
      </dgm:t>
    </dgm:pt>
    <dgm:pt modelId="{0C20BB47-DC35-4D1E-9DC5-97410952B2C5}">
      <dgm:prSet phldrT="[Text]"/>
      <dgm:spPr/>
      <dgm:t>
        <a:bodyPr/>
        <a:lstStyle/>
        <a:p>
          <a:pPr algn="justLow" rtl="1"/>
          <a:r>
            <a:rPr lang="ar-IQ" b="1" dirty="0" smtClean="0">
              <a:solidFill>
                <a:srgbClr val="FF0000"/>
              </a:solidFill>
            </a:rPr>
            <a:t>1-ذات أهداف سياسية:اللوبي الصهيوني</a:t>
          </a:r>
          <a:endParaRPr lang="ar-IQ" b="1" dirty="0">
            <a:solidFill>
              <a:srgbClr val="FF0000"/>
            </a:solidFill>
          </a:endParaRPr>
        </a:p>
      </dgm:t>
    </dgm:pt>
    <dgm:pt modelId="{856AAB21-7EC7-4275-A14F-8C722122B646}" type="parTrans" cxnId="{FA22D5C9-6D59-4420-B17A-05924B3BE3D6}">
      <dgm:prSet/>
      <dgm:spPr/>
      <dgm:t>
        <a:bodyPr/>
        <a:lstStyle/>
        <a:p>
          <a:pPr rtl="1"/>
          <a:endParaRPr lang="ar-IQ"/>
        </a:p>
      </dgm:t>
    </dgm:pt>
    <dgm:pt modelId="{3DA65E80-386F-47AD-B97E-61E5D6FB5FFB}" type="sibTrans" cxnId="{FA22D5C9-6D59-4420-B17A-05924B3BE3D6}">
      <dgm:prSet/>
      <dgm:spPr/>
      <dgm:t>
        <a:bodyPr/>
        <a:lstStyle/>
        <a:p>
          <a:pPr rtl="1"/>
          <a:endParaRPr lang="ar-IQ"/>
        </a:p>
      </dgm:t>
    </dgm:pt>
    <dgm:pt modelId="{C89F0093-C17F-4E42-ABD2-5F4FCD57A5BB}">
      <dgm:prSet phldrT="[Text]" phldr="1"/>
      <dgm:spPr/>
      <dgm:t>
        <a:bodyPr/>
        <a:lstStyle/>
        <a:p>
          <a:pPr rtl="1"/>
          <a:endParaRPr lang="ar-IQ" dirty="0"/>
        </a:p>
      </dgm:t>
    </dgm:pt>
    <dgm:pt modelId="{91885F56-F16B-4570-B639-3DD5E9B517A8}" type="parTrans" cxnId="{D6D21489-1655-4BB0-895D-D7ED97C5DFF2}">
      <dgm:prSet/>
      <dgm:spPr/>
      <dgm:t>
        <a:bodyPr/>
        <a:lstStyle/>
        <a:p>
          <a:pPr rtl="1"/>
          <a:endParaRPr lang="ar-IQ"/>
        </a:p>
      </dgm:t>
    </dgm:pt>
    <dgm:pt modelId="{9BFCFBC1-6941-4917-A2EF-4BB1CF90865D}" type="sibTrans" cxnId="{D6D21489-1655-4BB0-895D-D7ED97C5DFF2}">
      <dgm:prSet/>
      <dgm:spPr/>
      <dgm:t>
        <a:bodyPr/>
        <a:lstStyle/>
        <a:p>
          <a:pPr rtl="1"/>
          <a:endParaRPr lang="ar-IQ"/>
        </a:p>
      </dgm:t>
    </dgm:pt>
    <dgm:pt modelId="{33626548-9BBD-43D0-9B25-BC28036AAC78}">
      <dgm:prSet phldrT="[Text]"/>
      <dgm:spPr/>
      <dgm:t>
        <a:bodyPr/>
        <a:lstStyle/>
        <a:p>
          <a:pPr rtl="1"/>
          <a:r>
            <a:rPr lang="ar-IQ" b="1" u="sng" dirty="0" smtClean="0"/>
            <a:t>4</a:t>
          </a:r>
          <a:r>
            <a:rPr lang="ar-IQ" b="1" u="sng" dirty="0" smtClean="0">
              <a:solidFill>
                <a:srgbClr val="92D050"/>
              </a:solidFill>
            </a:rPr>
            <a:t>-جماعات المصالح ذات الأهداف الفكرية والأيديولوجية</a:t>
          </a:r>
          <a:endParaRPr lang="ar-IQ" dirty="0">
            <a:solidFill>
              <a:srgbClr val="92D050"/>
            </a:solidFill>
          </a:endParaRPr>
        </a:p>
      </dgm:t>
    </dgm:pt>
    <dgm:pt modelId="{64C7928B-8948-4EB1-A8D2-6184D0D44E10}" type="parTrans" cxnId="{B7D35033-CF45-44B8-997A-D2BEB1B932AB}">
      <dgm:prSet/>
      <dgm:spPr/>
      <dgm:t>
        <a:bodyPr/>
        <a:lstStyle/>
        <a:p>
          <a:pPr rtl="1"/>
          <a:endParaRPr lang="ar-IQ"/>
        </a:p>
      </dgm:t>
    </dgm:pt>
    <dgm:pt modelId="{684A5FB8-208D-4A68-A26C-10C135206B75}" type="sibTrans" cxnId="{B7D35033-CF45-44B8-997A-D2BEB1B932AB}">
      <dgm:prSet/>
      <dgm:spPr/>
      <dgm:t>
        <a:bodyPr/>
        <a:lstStyle/>
        <a:p>
          <a:pPr rtl="1"/>
          <a:endParaRPr lang="ar-IQ"/>
        </a:p>
      </dgm:t>
    </dgm:pt>
    <dgm:pt modelId="{8BCDC2C0-8A7D-4746-BF3F-7AB12E418276}" type="pres">
      <dgm:prSet presAssocID="{7E6910F2-1148-42D0-B38B-F004913731BC}" presName="diagram" presStyleCnt="0">
        <dgm:presLayoutVars>
          <dgm:dir/>
          <dgm:resizeHandles val="exact"/>
        </dgm:presLayoutVars>
      </dgm:prSet>
      <dgm:spPr/>
    </dgm:pt>
    <dgm:pt modelId="{9C35FCF9-E836-4E31-87B8-62950BA7311D}" type="pres">
      <dgm:prSet presAssocID="{D4021ED4-32A0-4F5D-87F2-E42C5F7F5A1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DFE8339-3240-4384-BC8A-66D085CFC251}" type="pres">
      <dgm:prSet presAssocID="{152D1E9F-D2A2-45B8-9C69-FAF81F913BAA}" presName="sibTrans" presStyleCnt="0"/>
      <dgm:spPr/>
    </dgm:pt>
    <dgm:pt modelId="{E33D589E-311B-4224-970C-A06366EFBAD2}" type="pres">
      <dgm:prSet presAssocID="{861D2812-27AF-4E16-A44A-FC4454F231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561F145-6A4D-4105-A93A-22F77237E0F2}" type="pres">
      <dgm:prSet presAssocID="{51D7405A-2274-44B7-B3AD-06E8137F1B41}" presName="sibTrans" presStyleCnt="0"/>
      <dgm:spPr/>
    </dgm:pt>
    <dgm:pt modelId="{B8FE4A81-F1C4-49E0-875F-110C87617A2E}" type="pres">
      <dgm:prSet presAssocID="{0C20BB47-DC35-4D1E-9DC5-97410952B2C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EEF9646-20F0-46E3-B6D9-4B3FDF68693C}" type="pres">
      <dgm:prSet presAssocID="{3DA65E80-386F-47AD-B97E-61E5D6FB5FFB}" presName="sibTrans" presStyleCnt="0"/>
      <dgm:spPr/>
    </dgm:pt>
    <dgm:pt modelId="{71D68EA2-A116-4A24-A300-81B30CE88BE4}" type="pres">
      <dgm:prSet presAssocID="{C89F0093-C17F-4E42-ABD2-5F4FCD57A5BB}" presName="node" presStyleLbl="node1" presStyleIdx="3" presStyleCnt="5">
        <dgm:presLayoutVars>
          <dgm:bulletEnabled val="1"/>
        </dgm:presLayoutVars>
      </dgm:prSet>
      <dgm:spPr/>
    </dgm:pt>
    <dgm:pt modelId="{B7BE7D9B-5FB8-4513-8881-69CDD1D8349F}" type="pres">
      <dgm:prSet presAssocID="{9BFCFBC1-6941-4917-A2EF-4BB1CF90865D}" presName="sibTrans" presStyleCnt="0"/>
      <dgm:spPr/>
    </dgm:pt>
    <dgm:pt modelId="{A94935DB-1CB3-463A-9C36-BD8BC6369F3F}" type="pres">
      <dgm:prSet presAssocID="{33626548-9BBD-43D0-9B25-BC28036AAC7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B7D35033-CF45-44B8-997A-D2BEB1B932AB}" srcId="{7E6910F2-1148-42D0-B38B-F004913731BC}" destId="{33626548-9BBD-43D0-9B25-BC28036AAC78}" srcOrd="4" destOrd="0" parTransId="{64C7928B-8948-4EB1-A8D2-6184D0D44E10}" sibTransId="{684A5FB8-208D-4A68-A26C-10C135206B75}"/>
    <dgm:cxn modelId="{26EE2D7F-CF9D-4D30-9A7F-E6431633DF8E}" srcId="{7E6910F2-1148-42D0-B38B-F004913731BC}" destId="{D4021ED4-32A0-4F5D-87F2-E42C5F7F5A14}" srcOrd="0" destOrd="0" parTransId="{2183A753-D731-4865-B57E-AA600D6D706F}" sibTransId="{152D1E9F-D2A2-45B8-9C69-FAF81F913BAA}"/>
    <dgm:cxn modelId="{9CA1B731-2B13-4535-9749-2199449B5883}" type="presOf" srcId="{0C20BB47-DC35-4D1E-9DC5-97410952B2C5}" destId="{B8FE4A81-F1C4-49E0-875F-110C87617A2E}" srcOrd="0" destOrd="0" presId="urn:microsoft.com/office/officeart/2005/8/layout/default"/>
    <dgm:cxn modelId="{FA22D5C9-6D59-4420-B17A-05924B3BE3D6}" srcId="{7E6910F2-1148-42D0-B38B-F004913731BC}" destId="{0C20BB47-DC35-4D1E-9DC5-97410952B2C5}" srcOrd="2" destOrd="0" parTransId="{856AAB21-7EC7-4275-A14F-8C722122B646}" sibTransId="{3DA65E80-386F-47AD-B97E-61E5D6FB5FFB}"/>
    <dgm:cxn modelId="{6B136C63-0283-4962-865F-6DD60B4B8408}" type="presOf" srcId="{33626548-9BBD-43D0-9B25-BC28036AAC78}" destId="{A94935DB-1CB3-463A-9C36-BD8BC6369F3F}" srcOrd="0" destOrd="0" presId="urn:microsoft.com/office/officeart/2005/8/layout/default"/>
    <dgm:cxn modelId="{1284D1AC-BFF0-4EBF-85F0-A7F4D4126A7D}" srcId="{7E6910F2-1148-42D0-B38B-F004913731BC}" destId="{861D2812-27AF-4E16-A44A-FC4454F231DF}" srcOrd="1" destOrd="0" parTransId="{C114F5D3-E25C-4D0C-98AE-2901477242FF}" sibTransId="{51D7405A-2274-44B7-B3AD-06E8137F1B41}"/>
    <dgm:cxn modelId="{E7640B9F-1B4A-480D-9E0E-7AAA35245F3A}" type="presOf" srcId="{861D2812-27AF-4E16-A44A-FC4454F231DF}" destId="{E33D589E-311B-4224-970C-A06366EFBAD2}" srcOrd="0" destOrd="0" presId="urn:microsoft.com/office/officeart/2005/8/layout/default"/>
    <dgm:cxn modelId="{FB7E6C6A-7BAE-4470-A06D-734F0AFF13A3}" type="presOf" srcId="{D4021ED4-32A0-4F5D-87F2-E42C5F7F5A14}" destId="{9C35FCF9-E836-4E31-87B8-62950BA7311D}" srcOrd="0" destOrd="0" presId="urn:microsoft.com/office/officeart/2005/8/layout/default"/>
    <dgm:cxn modelId="{16D6389D-DB6C-4071-97EB-20C55F4935E6}" type="presOf" srcId="{C89F0093-C17F-4E42-ABD2-5F4FCD57A5BB}" destId="{71D68EA2-A116-4A24-A300-81B30CE88BE4}" srcOrd="0" destOrd="0" presId="urn:microsoft.com/office/officeart/2005/8/layout/default"/>
    <dgm:cxn modelId="{D6D21489-1655-4BB0-895D-D7ED97C5DFF2}" srcId="{7E6910F2-1148-42D0-B38B-F004913731BC}" destId="{C89F0093-C17F-4E42-ABD2-5F4FCD57A5BB}" srcOrd="3" destOrd="0" parTransId="{91885F56-F16B-4570-B639-3DD5E9B517A8}" sibTransId="{9BFCFBC1-6941-4917-A2EF-4BB1CF90865D}"/>
    <dgm:cxn modelId="{FE24CA7B-9EAD-4326-9FEE-C906DF98B0B3}" type="presOf" srcId="{7E6910F2-1148-42D0-B38B-F004913731BC}" destId="{8BCDC2C0-8A7D-4746-BF3F-7AB12E418276}" srcOrd="0" destOrd="0" presId="urn:microsoft.com/office/officeart/2005/8/layout/default"/>
    <dgm:cxn modelId="{209C4FC2-21B8-4BBD-A7EA-D13F34E36A70}" type="presParOf" srcId="{8BCDC2C0-8A7D-4746-BF3F-7AB12E418276}" destId="{9C35FCF9-E836-4E31-87B8-62950BA7311D}" srcOrd="0" destOrd="0" presId="urn:microsoft.com/office/officeart/2005/8/layout/default"/>
    <dgm:cxn modelId="{DC5BAA89-0F62-405A-94EF-5F86165BA063}" type="presParOf" srcId="{8BCDC2C0-8A7D-4746-BF3F-7AB12E418276}" destId="{1DFE8339-3240-4384-BC8A-66D085CFC251}" srcOrd="1" destOrd="0" presId="urn:microsoft.com/office/officeart/2005/8/layout/default"/>
    <dgm:cxn modelId="{D285136E-5D79-4EA5-882A-00EDDF7EE24C}" type="presParOf" srcId="{8BCDC2C0-8A7D-4746-BF3F-7AB12E418276}" destId="{E33D589E-311B-4224-970C-A06366EFBAD2}" srcOrd="2" destOrd="0" presId="urn:microsoft.com/office/officeart/2005/8/layout/default"/>
    <dgm:cxn modelId="{E2E435C8-D27A-45F8-89FA-8679A63B2C42}" type="presParOf" srcId="{8BCDC2C0-8A7D-4746-BF3F-7AB12E418276}" destId="{E561F145-6A4D-4105-A93A-22F77237E0F2}" srcOrd="3" destOrd="0" presId="urn:microsoft.com/office/officeart/2005/8/layout/default"/>
    <dgm:cxn modelId="{2CE9B5C8-9FD0-4D51-BA66-0E6EABB1A7C5}" type="presParOf" srcId="{8BCDC2C0-8A7D-4746-BF3F-7AB12E418276}" destId="{B8FE4A81-F1C4-49E0-875F-110C87617A2E}" srcOrd="4" destOrd="0" presId="urn:microsoft.com/office/officeart/2005/8/layout/default"/>
    <dgm:cxn modelId="{5EBDC7A0-24EC-4159-A803-A5987E585198}" type="presParOf" srcId="{8BCDC2C0-8A7D-4746-BF3F-7AB12E418276}" destId="{1EEF9646-20F0-46E3-B6D9-4B3FDF68693C}" srcOrd="5" destOrd="0" presId="urn:microsoft.com/office/officeart/2005/8/layout/default"/>
    <dgm:cxn modelId="{A55C1503-585F-4E7C-88EE-5D4923411A47}" type="presParOf" srcId="{8BCDC2C0-8A7D-4746-BF3F-7AB12E418276}" destId="{71D68EA2-A116-4A24-A300-81B30CE88BE4}" srcOrd="6" destOrd="0" presId="urn:microsoft.com/office/officeart/2005/8/layout/default"/>
    <dgm:cxn modelId="{251742C0-A33A-4BB8-B7E0-3756A756B6F6}" type="presParOf" srcId="{8BCDC2C0-8A7D-4746-BF3F-7AB12E418276}" destId="{B7BE7D9B-5FB8-4513-8881-69CDD1D8349F}" srcOrd="7" destOrd="0" presId="urn:microsoft.com/office/officeart/2005/8/layout/default"/>
    <dgm:cxn modelId="{CBCDFAA6-1755-442B-8C9E-ED214A29C73C}" type="presParOf" srcId="{8BCDC2C0-8A7D-4746-BF3F-7AB12E418276}" destId="{A94935DB-1CB3-463A-9C36-BD8BC6369F3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6924B0-B362-4D2B-83B0-68AB4E6CE8E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8A44207B-0612-443B-A0CF-35A3D978AC1E}">
      <dgm:prSet phldrT="[Text]"/>
      <dgm:spPr/>
      <dgm:t>
        <a:bodyPr/>
        <a:lstStyle/>
        <a:p>
          <a:pPr rtl="1"/>
          <a:r>
            <a:rPr lang="ar-IQ" dirty="0" smtClean="0"/>
            <a:t>2-جماعات غير قانونية</a:t>
          </a:r>
          <a:endParaRPr lang="ar-IQ" dirty="0"/>
        </a:p>
      </dgm:t>
    </dgm:pt>
    <dgm:pt modelId="{A3EE68DD-68FB-4E3D-9179-92058C428D70}" type="parTrans" cxnId="{9A56F551-3BC7-4D3B-B929-6730951D9269}">
      <dgm:prSet/>
      <dgm:spPr/>
      <dgm:t>
        <a:bodyPr/>
        <a:lstStyle/>
        <a:p>
          <a:pPr rtl="1"/>
          <a:endParaRPr lang="ar-IQ"/>
        </a:p>
      </dgm:t>
    </dgm:pt>
    <dgm:pt modelId="{E9CB7057-22C9-4369-A953-550DC0CD0DE5}" type="sibTrans" cxnId="{9A56F551-3BC7-4D3B-B929-6730951D9269}">
      <dgm:prSet/>
      <dgm:spPr/>
      <dgm:t>
        <a:bodyPr/>
        <a:lstStyle/>
        <a:p>
          <a:pPr rtl="1"/>
          <a:endParaRPr lang="ar-IQ"/>
        </a:p>
      </dgm:t>
    </dgm:pt>
    <dgm:pt modelId="{01B60CDC-F827-4BAE-8A15-A9BF1E5A71C1}">
      <dgm:prSet phldrT="[Text]"/>
      <dgm:spPr/>
      <dgm:t>
        <a:bodyPr/>
        <a:lstStyle/>
        <a:p>
          <a:pPr rtl="1"/>
          <a:r>
            <a:rPr lang="ar-IQ" dirty="0" smtClean="0"/>
            <a:t>1-جماعات مجازة قانونياً(رسمية)</a:t>
          </a:r>
          <a:endParaRPr lang="ar-IQ" dirty="0"/>
        </a:p>
      </dgm:t>
    </dgm:pt>
    <dgm:pt modelId="{D52031EA-4437-48E6-915E-F0A151D0A0C2}" type="parTrans" cxnId="{D2C7124E-DC63-4D92-8800-181329AC4C99}">
      <dgm:prSet/>
      <dgm:spPr/>
      <dgm:t>
        <a:bodyPr/>
        <a:lstStyle/>
        <a:p>
          <a:pPr rtl="1"/>
          <a:endParaRPr lang="ar-IQ"/>
        </a:p>
      </dgm:t>
    </dgm:pt>
    <dgm:pt modelId="{9002F7AB-5F95-4F70-9330-67843839E704}" type="sibTrans" cxnId="{D2C7124E-DC63-4D92-8800-181329AC4C99}">
      <dgm:prSet/>
      <dgm:spPr/>
      <dgm:t>
        <a:bodyPr/>
        <a:lstStyle/>
        <a:p>
          <a:pPr rtl="1"/>
          <a:endParaRPr lang="ar-IQ"/>
        </a:p>
      </dgm:t>
    </dgm:pt>
    <dgm:pt modelId="{0C2036E6-64E5-4850-A666-5804077E278D}" type="pres">
      <dgm:prSet presAssocID="{516924B0-B362-4D2B-83B0-68AB4E6CE8EF}" presName="diagram" presStyleCnt="0">
        <dgm:presLayoutVars>
          <dgm:dir/>
          <dgm:resizeHandles val="exact"/>
        </dgm:presLayoutVars>
      </dgm:prSet>
      <dgm:spPr/>
    </dgm:pt>
    <dgm:pt modelId="{867F168F-1C51-4116-B94C-E86ADC0DFE11}" type="pres">
      <dgm:prSet presAssocID="{8A44207B-0612-443B-A0CF-35A3D978AC1E}" presName="node" presStyleLbl="node1" presStyleIdx="0" presStyleCnt="2">
        <dgm:presLayoutVars>
          <dgm:bulletEnabled val="1"/>
        </dgm:presLayoutVars>
      </dgm:prSet>
      <dgm:spPr/>
    </dgm:pt>
    <dgm:pt modelId="{6BB0F6B2-D609-4471-8FB6-0A5E244E7C99}" type="pres">
      <dgm:prSet presAssocID="{E9CB7057-22C9-4369-A953-550DC0CD0DE5}" presName="sibTrans" presStyleCnt="0"/>
      <dgm:spPr/>
    </dgm:pt>
    <dgm:pt modelId="{E7014FAF-E624-4848-8FE3-7B5FC87E67A0}" type="pres">
      <dgm:prSet presAssocID="{01B60CDC-F827-4BAE-8A15-A9BF1E5A71C1}" presName="node" presStyleLbl="node1" presStyleIdx="1" presStyleCnt="2" custLinFactNeighborX="2780" custLinFactNeighborY="2356">
        <dgm:presLayoutVars>
          <dgm:bulletEnabled val="1"/>
        </dgm:presLayoutVars>
      </dgm:prSet>
      <dgm:spPr/>
    </dgm:pt>
  </dgm:ptLst>
  <dgm:cxnLst>
    <dgm:cxn modelId="{15ABAA06-FCB7-47C4-BD2E-B56547D51266}" type="presOf" srcId="{8A44207B-0612-443B-A0CF-35A3D978AC1E}" destId="{867F168F-1C51-4116-B94C-E86ADC0DFE11}" srcOrd="0" destOrd="0" presId="urn:microsoft.com/office/officeart/2005/8/layout/default"/>
    <dgm:cxn modelId="{D2C7124E-DC63-4D92-8800-181329AC4C99}" srcId="{516924B0-B362-4D2B-83B0-68AB4E6CE8EF}" destId="{01B60CDC-F827-4BAE-8A15-A9BF1E5A71C1}" srcOrd="1" destOrd="0" parTransId="{D52031EA-4437-48E6-915E-F0A151D0A0C2}" sibTransId="{9002F7AB-5F95-4F70-9330-67843839E704}"/>
    <dgm:cxn modelId="{EBB4D3AA-AAAA-448C-B05F-B0742DF5FDE2}" type="presOf" srcId="{516924B0-B362-4D2B-83B0-68AB4E6CE8EF}" destId="{0C2036E6-64E5-4850-A666-5804077E278D}" srcOrd="0" destOrd="0" presId="urn:microsoft.com/office/officeart/2005/8/layout/default"/>
    <dgm:cxn modelId="{3D2E13AD-A78B-45C0-B956-F87BAEF96B57}" type="presOf" srcId="{01B60CDC-F827-4BAE-8A15-A9BF1E5A71C1}" destId="{E7014FAF-E624-4848-8FE3-7B5FC87E67A0}" srcOrd="0" destOrd="0" presId="urn:microsoft.com/office/officeart/2005/8/layout/default"/>
    <dgm:cxn modelId="{9A56F551-3BC7-4D3B-B929-6730951D9269}" srcId="{516924B0-B362-4D2B-83B0-68AB4E6CE8EF}" destId="{8A44207B-0612-443B-A0CF-35A3D978AC1E}" srcOrd="0" destOrd="0" parTransId="{A3EE68DD-68FB-4E3D-9179-92058C428D70}" sibTransId="{E9CB7057-22C9-4369-A953-550DC0CD0DE5}"/>
    <dgm:cxn modelId="{D462DDF0-4272-4BFD-B43B-1789E05A56F8}" type="presParOf" srcId="{0C2036E6-64E5-4850-A666-5804077E278D}" destId="{867F168F-1C51-4116-B94C-E86ADC0DFE11}" srcOrd="0" destOrd="0" presId="urn:microsoft.com/office/officeart/2005/8/layout/default"/>
    <dgm:cxn modelId="{FD3821D6-22BD-4799-B17C-7D4754172011}" type="presParOf" srcId="{0C2036E6-64E5-4850-A666-5804077E278D}" destId="{6BB0F6B2-D609-4471-8FB6-0A5E244E7C99}" srcOrd="1" destOrd="0" presId="urn:microsoft.com/office/officeart/2005/8/layout/default"/>
    <dgm:cxn modelId="{D277A8DB-CA9E-4772-97AF-2E1F947918BF}" type="presParOf" srcId="{0C2036E6-64E5-4850-A666-5804077E278D}" destId="{E7014FAF-E624-4848-8FE3-7B5FC87E67A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49AED1-EC6A-4B55-9A51-8F8AFE7BAE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055258D7-392A-45BC-B833-82D37C0271CD}">
      <dgm:prSet phldrT="[Text]"/>
      <dgm:spPr/>
      <dgm:t>
        <a:bodyPr/>
        <a:lstStyle/>
        <a:p>
          <a:pPr rtl="1"/>
          <a:r>
            <a:rPr lang="ar-IQ" dirty="0" smtClean="0">
              <a:solidFill>
                <a:schemeClr val="accent2">
                  <a:lumMod val="75000"/>
                </a:schemeClr>
              </a:solidFill>
            </a:rPr>
            <a:t>2-جماعات عامة:مدنية وعسكرية</a:t>
          </a:r>
          <a:endParaRPr lang="ar-IQ" dirty="0">
            <a:solidFill>
              <a:schemeClr val="accent2">
                <a:lumMod val="75000"/>
              </a:schemeClr>
            </a:solidFill>
          </a:endParaRPr>
        </a:p>
      </dgm:t>
    </dgm:pt>
    <dgm:pt modelId="{7D29DEAE-5F8D-4428-9D81-602166BDD549}" type="parTrans" cxnId="{397E5DFB-0BBE-4CC6-BFD2-C4B39F088543}">
      <dgm:prSet/>
      <dgm:spPr/>
      <dgm:t>
        <a:bodyPr/>
        <a:lstStyle/>
        <a:p>
          <a:pPr rtl="1"/>
          <a:endParaRPr lang="ar-IQ"/>
        </a:p>
      </dgm:t>
    </dgm:pt>
    <dgm:pt modelId="{6E8F726E-ABE6-4407-97C5-B2100673C968}" type="sibTrans" cxnId="{397E5DFB-0BBE-4CC6-BFD2-C4B39F088543}">
      <dgm:prSet/>
      <dgm:spPr/>
      <dgm:t>
        <a:bodyPr/>
        <a:lstStyle/>
        <a:p>
          <a:pPr rtl="1"/>
          <a:endParaRPr lang="ar-IQ"/>
        </a:p>
      </dgm:t>
    </dgm:pt>
    <dgm:pt modelId="{8534DE5E-577A-4074-B6C4-FF55C7E83AF8}">
      <dgm:prSet phldrT="[Text]"/>
      <dgm:spPr/>
      <dgm:t>
        <a:bodyPr/>
        <a:lstStyle/>
        <a:p>
          <a:pPr rtl="1"/>
          <a:r>
            <a:rPr lang="ar-IQ" dirty="0" smtClean="0">
              <a:solidFill>
                <a:srgbClr val="92D050"/>
              </a:solidFill>
            </a:rPr>
            <a:t>1- جماعات خاصة</a:t>
          </a:r>
          <a:endParaRPr lang="ar-IQ" dirty="0">
            <a:solidFill>
              <a:srgbClr val="92D050"/>
            </a:solidFill>
          </a:endParaRPr>
        </a:p>
      </dgm:t>
    </dgm:pt>
    <dgm:pt modelId="{BA48EFD3-DF5B-4750-85E0-F91FAB2C4FF8}" type="parTrans" cxnId="{CCFBE431-69DE-4C5F-8063-7F846DC2B1D7}">
      <dgm:prSet/>
      <dgm:spPr/>
      <dgm:t>
        <a:bodyPr/>
        <a:lstStyle/>
        <a:p>
          <a:pPr rtl="1"/>
          <a:endParaRPr lang="ar-IQ"/>
        </a:p>
      </dgm:t>
    </dgm:pt>
    <dgm:pt modelId="{C0EF2D24-11AC-47A5-B6C8-72BE41F79069}" type="sibTrans" cxnId="{CCFBE431-69DE-4C5F-8063-7F846DC2B1D7}">
      <dgm:prSet/>
      <dgm:spPr/>
      <dgm:t>
        <a:bodyPr/>
        <a:lstStyle/>
        <a:p>
          <a:pPr rtl="1"/>
          <a:endParaRPr lang="ar-IQ"/>
        </a:p>
      </dgm:t>
    </dgm:pt>
    <dgm:pt modelId="{0B4D48D8-23D1-44F4-BB43-AFCC3C1CF3E2}" type="pres">
      <dgm:prSet presAssocID="{7449AED1-EC6A-4B55-9A51-8F8AFE7BAE1E}" presName="diagram" presStyleCnt="0">
        <dgm:presLayoutVars>
          <dgm:dir/>
          <dgm:resizeHandles val="exact"/>
        </dgm:presLayoutVars>
      </dgm:prSet>
      <dgm:spPr/>
    </dgm:pt>
    <dgm:pt modelId="{A3F67802-860A-43FA-AFAB-D9B97222AEB9}" type="pres">
      <dgm:prSet presAssocID="{055258D7-392A-45BC-B833-82D37C0271CD}" presName="node" presStyleLbl="node1" presStyleIdx="0" presStyleCnt="2">
        <dgm:presLayoutVars>
          <dgm:bulletEnabled val="1"/>
        </dgm:presLayoutVars>
      </dgm:prSet>
      <dgm:spPr/>
    </dgm:pt>
    <dgm:pt modelId="{95F01663-1323-4D46-BD1C-0057C96B0AF0}" type="pres">
      <dgm:prSet presAssocID="{6E8F726E-ABE6-4407-97C5-B2100673C968}" presName="sibTrans" presStyleCnt="0"/>
      <dgm:spPr/>
    </dgm:pt>
    <dgm:pt modelId="{248C5B72-E96C-47C9-8B61-B09C17273DB3}" type="pres">
      <dgm:prSet presAssocID="{8534DE5E-577A-4074-B6C4-FF55C7E83AF8}" presName="node" presStyleLbl="node1" presStyleIdx="1" presStyleCnt="2">
        <dgm:presLayoutVars>
          <dgm:bulletEnabled val="1"/>
        </dgm:presLayoutVars>
      </dgm:prSet>
      <dgm:spPr/>
    </dgm:pt>
  </dgm:ptLst>
  <dgm:cxnLst>
    <dgm:cxn modelId="{FC15D129-381D-49A0-AF54-A846F206E639}" type="presOf" srcId="{8534DE5E-577A-4074-B6C4-FF55C7E83AF8}" destId="{248C5B72-E96C-47C9-8B61-B09C17273DB3}" srcOrd="0" destOrd="0" presId="urn:microsoft.com/office/officeart/2005/8/layout/default"/>
    <dgm:cxn modelId="{397E5DFB-0BBE-4CC6-BFD2-C4B39F088543}" srcId="{7449AED1-EC6A-4B55-9A51-8F8AFE7BAE1E}" destId="{055258D7-392A-45BC-B833-82D37C0271CD}" srcOrd="0" destOrd="0" parTransId="{7D29DEAE-5F8D-4428-9D81-602166BDD549}" sibTransId="{6E8F726E-ABE6-4407-97C5-B2100673C968}"/>
    <dgm:cxn modelId="{372D907B-5F8B-4CDF-A9CB-3A965CE88014}" type="presOf" srcId="{7449AED1-EC6A-4B55-9A51-8F8AFE7BAE1E}" destId="{0B4D48D8-23D1-44F4-BB43-AFCC3C1CF3E2}" srcOrd="0" destOrd="0" presId="urn:microsoft.com/office/officeart/2005/8/layout/default"/>
    <dgm:cxn modelId="{315F59D3-7CAF-4D92-8AFB-752730656A22}" type="presOf" srcId="{055258D7-392A-45BC-B833-82D37C0271CD}" destId="{A3F67802-860A-43FA-AFAB-D9B97222AEB9}" srcOrd="0" destOrd="0" presId="urn:microsoft.com/office/officeart/2005/8/layout/default"/>
    <dgm:cxn modelId="{CCFBE431-69DE-4C5F-8063-7F846DC2B1D7}" srcId="{7449AED1-EC6A-4B55-9A51-8F8AFE7BAE1E}" destId="{8534DE5E-577A-4074-B6C4-FF55C7E83AF8}" srcOrd="1" destOrd="0" parTransId="{BA48EFD3-DF5B-4750-85E0-F91FAB2C4FF8}" sibTransId="{C0EF2D24-11AC-47A5-B6C8-72BE41F79069}"/>
    <dgm:cxn modelId="{B75A71A3-5591-46EF-98E9-B5C2E8D48D93}" type="presParOf" srcId="{0B4D48D8-23D1-44F4-BB43-AFCC3C1CF3E2}" destId="{A3F67802-860A-43FA-AFAB-D9B97222AEB9}" srcOrd="0" destOrd="0" presId="urn:microsoft.com/office/officeart/2005/8/layout/default"/>
    <dgm:cxn modelId="{D61CC3CB-99A1-4A38-AB55-23201F3EC6C9}" type="presParOf" srcId="{0B4D48D8-23D1-44F4-BB43-AFCC3C1CF3E2}" destId="{95F01663-1323-4D46-BD1C-0057C96B0AF0}" srcOrd="1" destOrd="0" presId="urn:microsoft.com/office/officeart/2005/8/layout/default"/>
    <dgm:cxn modelId="{5C649005-1F5B-489E-A06A-8EC6BF538245}" type="presParOf" srcId="{0B4D48D8-23D1-44F4-BB43-AFCC3C1CF3E2}" destId="{248C5B72-E96C-47C9-8B61-B09C17273DB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56BDE4-42E1-485C-A913-EEAB07D1982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DC505D83-34D0-45DE-8A90-2B47CBC917B3}">
      <dgm:prSet phldrT="[Text]"/>
      <dgm:spPr/>
      <dgm:t>
        <a:bodyPr/>
        <a:lstStyle/>
        <a:p>
          <a:pPr rtl="1"/>
          <a:r>
            <a:rPr lang="ar-IQ" dirty="0" smtClean="0"/>
            <a:t>2-جماعات الجماهير</a:t>
          </a:r>
          <a:endParaRPr lang="ar-IQ" dirty="0"/>
        </a:p>
      </dgm:t>
    </dgm:pt>
    <dgm:pt modelId="{25ED16A0-2AD9-41E2-AB71-0A968B8B351C}" type="parTrans" cxnId="{F62980B1-395C-47F4-9843-2B7579A0F410}">
      <dgm:prSet/>
      <dgm:spPr/>
      <dgm:t>
        <a:bodyPr/>
        <a:lstStyle/>
        <a:p>
          <a:pPr rtl="1"/>
          <a:endParaRPr lang="ar-IQ"/>
        </a:p>
      </dgm:t>
    </dgm:pt>
    <dgm:pt modelId="{37340C34-B8E6-4021-BDCA-C5F023A0941E}" type="sibTrans" cxnId="{F62980B1-395C-47F4-9843-2B7579A0F410}">
      <dgm:prSet/>
      <dgm:spPr/>
      <dgm:t>
        <a:bodyPr/>
        <a:lstStyle/>
        <a:p>
          <a:pPr rtl="1"/>
          <a:endParaRPr lang="ar-IQ"/>
        </a:p>
      </dgm:t>
    </dgm:pt>
    <dgm:pt modelId="{D2754843-69B4-49F2-83CF-04FA6128DC16}">
      <dgm:prSet phldrT="[Text]"/>
      <dgm:spPr/>
      <dgm:t>
        <a:bodyPr/>
        <a:lstStyle/>
        <a:p>
          <a:pPr rtl="1"/>
          <a:r>
            <a:rPr lang="ar-IQ" dirty="0" smtClean="0"/>
            <a:t/>
          </a:r>
          <a:br>
            <a:rPr lang="ar-IQ" dirty="0" smtClean="0"/>
          </a:br>
          <a:r>
            <a:rPr lang="ar-IQ" dirty="0" smtClean="0"/>
            <a:t>1-جماعات الأطر</a:t>
          </a:r>
          <a:endParaRPr lang="ar-IQ" dirty="0"/>
        </a:p>
      </dgm:t>
    </dgm:pt>
    <dgm:pt modelId="{CA9D1021-FF24-4F48-8856-B09447B1C339}" type="parTrans" cxnId="{5C17EC80-DB56-4576-AE38-0B60E2EEB864}">
      <dgm:prSet/>
      <dgm:spPr/>
      <dgm:t>
        <a:bodyPr/>
        <a:lstStyle/>
        <a:p>
          <a:pPr rtl="1"/>
          <a:endParaRPr lang="ar-IQ"/>
        </a:p>
      </dgm:t>
    </dgm:pt>
    <dgm:pt modelId="{5B99C1EA-0C1B-47A3-A75E-A14B530DE0FE}" type="sibTrans" cxnId="{5C17EC80-DB56-4576-AE38-0B60E2EEB864}">
      <dgm:prSet/>
      <dgm:spPr/>
      <dgm:t>
        <a:bodyPr/>
        <a:lstStyle/>
        <a:p>
          <a:pPr rtl="1"/>
          <a:endParaRPr lang="ar-IQ"/>
        </a:p>
      </dgm:t>
    </dgm:pt>
    <dgm:pt modelId="{6F36C026-B904-4535-B1F7-294BCB845F0D}" type="pres">
      <dgm:prSet presAssocID="{D456BDE4-42E1-485C-A913-EEAB07D19822}" presName="diagram" presStyleCnt="0">
        <dgm:presLayoutVars>
          <dgm:dir/>
          <dgm:resizeHandles val="exact"/>
        </dgm:presLayoutVars>
      </dgm:prSet>
      <dgm:spPr/>
    </dgm:pt>
    <dgm:pt modelId="{D1045306-F171-4D9A-96CA-C8AE2592E7D5}" type="pres">
      <dgm:prSet presAssocID="{DC505D83-34D0-45DE-8A90-2B47CBC917B3}" presName="node" presStyleLbl="node1" presStyleIdx="0" presStyleCnt="2">
        <dgm:presLayoutVars>
          <dgm:bulletEnabled val="1"/>
        </dgm:presLayoutVars>
      </dgm:prSet>
      <dgm:spPr/>
    </dgm:pt>
    <dgm:pt modelId="{5D29C393-510E-428E-A06B-2D865B27290C}" type="pres">
      <dgm:prSet presAssocID="{37340C34-B8E6-4021-BDCA-C5F023A0941E}" presName="sibTrans" presStyleCnt="0"/>
      <dgm:spPr/>
    </dgm:pt>
    <dgm:pt modelId="{F5ADFEE5-2C36-406A-91A1-E7F1FF447EB4}" type="pres">
      <dgm:prSet presAssocID="{D2754843-69B4-49F2-83CF-04FA6128DC1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63C54E68-7EBC-431E-A80B-0CB7C99FB0F8}" type="presOf" srcId="{DC505D83-34D0-45DE-8A90-2B47CBC917B3}" destId="{D1045306-F171-4D9A-96CA-C8AE2592E7D5}" srcOrd="0" destOrd="0" presId="urn:microsoft.com/office/officeart/2005/8/layout/default"/>
    <dgm:cxn modelId="{F62980B1-395C-47F4-9843-2B7579A0F410}" srcId="{D456BDE4-42E1-485C-A913-EEAB07D19822}" destId="{DC505D83-34D0-45DE-8A90-2B47CBC917B3}" srcOrd="0" destOrd="0" parTransId="{25ED16A0-2AD9-41E2-AB71-0A968B8B351C}" sibTransId="{37340C34-B8E6-4021-BDCA-C5F023A0941E}"/>
    <dgm:cxn modelId="{5C17EC80-DB56-4576-AE38-0B60E2EEB864}" srcId="{D456BDE4-42E1-485C-A913-EEAB07D19822}" destId="{D2754843-69B4-49F2-83CF-04FA6128DC16}" srcOrd="1" destOrd="0" parTransId="{CA9D1021-FF24-4F48-8856-B09447B1C339}" sibTransId="{5B99C1EA-0C1B-47A3-A75E-A14B530DE0FE}"/>
    <dgm:cxn modelId="{CD675482-479D-4B83-A340-E5661816BC14}" type="presOf" srcId="{D2754843-69B4-49F2-83CF-04FA6128DC16}" destId="{F5ADFEE5-2C36-406A-91A1-E7F1FF447EB4}" srcOrd="0" destOrd="0" presId="urn:microsoft.com/office/officeart/2005/8/layout/default"/>
    <dgm:cxn modelId="{BADF603B-81E5-4BBC-92F4-7BC36472447E}" type="presOf" srcId="{D456BDE4-42E1-485C-A913-EEAB07D19822}" destId="{6F36C026-B904-4535-B1F7-294BCB845F0D}" srcOrd="0" destOrd="0" presId="urn:microsoft.com/office/officeart/2005/8/layout/default"/>
    <dgm:cxn modelId="{D8DF72CA-5827-4CB6-ACF2-DFBBFDA1B98B}" type="presParOf" srcId="{6F36C026-B904-4535-B1F7-294BCB845F0D}" destId="{D1045306-F171-4D9A-96CA-C8AE2592E7D5}" srcOrd="0" destOrd="0" presId="urn:microsoft.com/office/officeart/2005/8/layout/default"/>
    <dgm:cxn modelId="{6A1B05A3-0BEF-4C03-9209-492737C1D7F6}" type="presParOf" srcId="{6F36C026-B904-4535-B1F7-294BCB845F0D}" destId="{5D29C393-510E-428E-A06B-2D865B27290C}" srcOrd="1" destOrd="0" presId="urn:microsoft.com/office/officeart/2005/8/layout/default"/>
    <dgm:cxn modelId="{A77BE787-76FD-42B7-BD9D-FE60703B61D1}" type="presParOf" srcId="{6F36C026-B904-4535-B1F7-294BCB845F0D}" destId="{F5ADFEE5-2C36-406A-91A1-E7F1FF447EB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F2A318-9974-4CAD-88CB-8D50EC88193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32DB706F-D46B-4317-ACF6-825854B3D333}">
      <dgm:prSet phldrT="[Text]"/>
      <dgm:spPr/>
      <dgm:t>
        <a:bodyPr/>
        <a:lstStyle/>
        <a:p>
          <a:pPr rtl="1"/>
          <a:r>
            <a:rPr lang="ar-IQ" dirty="0" smtClean="0">
              <a:solidFill>
                <a:schemeClr val="tx2">
                  <a:lumMod val="50000"/>
                </a:schemeClr>
              </a:solidFill>
            </a:rPr>
            <a:t>2-نطاق عالمي</a:t>
          </a:r>
          <a:endParaRPr lang="ar-IQ" dirty="0">
            <a:solidFill>
              <a:schemeClr val="tx2">
                <a:lumMod val="50000"/>
              </a:schemeClr>
            </a:solidFill>
          </a:endParaRPr>
        </a:p>
      </dgm:t>
    </dgm:pt>
    <dgm:pt modelId="{C78CFFBE-799C-4B7E-8CA6-3035DF4909B0}" type="parTrans" cxnId="{8A31E1B2-AE92-42B3-9C34-BACCE0167735}">
      <dgm:prSet/>
      <dgm:spPr/>
      <dgm:t>
        <a:bodyPr/>
        <a:lstStyle/>
        <a:p>
          <a:pPr rtl="1"/>
          <a:endParaRPr lang="ar-IQ"/>
        </a:p>
      </dgm:t>
    </dgm:pt>
    <dgm:pt modelId="{6EDB8092-D4D2-4D37-967B-4CF68F94B3F7}" type="sibTrans" cxnId="{8A31E1B2-AE92-42B3-9C34-BACCE0167735}">
      <dgm:prSet/>
      <dgm:spPr/>
      <dgm:t>
        <a:bodyPr/>
        <a:lstStyle/>
        <a:p>
          <a:pPr rtl="1"/>
          <a:endParaRPr lang="ar-IQ"/>
        </a:p>
      </dgm:t>
    </dgm:pt>
    <dgm:pt modelId="{0F132A98-AF9F-4A2B-B342-881C82131B07}">
      <dgm:prSet phldrT="[Text]"/>
      <dgm:spPr/>
      <dgm:t>
        <a:bodyPr/>
        <a:lstStyle/>
        <a:p>
          <a:pPr rtl="1"/>
          <a:r>
            <a:rPr lang="ar-IQ" dirty="0" smtClean="0">
              <a:solidFill>
                <a:schemeClr val="accent2">
                  <a:lumMod val="75000"/>
                </a:schemeClr>
              </a:solidFill>
            </a:rPr>
            <a:t>1-نطاق محلي</a:t>
          </a:r>
          <a:endParaRPr lang="ar-IQ" dirty="0">
            <a:solidFill>
              <a:schemeClr val="accent2">
                <a:lumMod val="75000"/>
              </a:schemeClr>
            </a:solidFill>
          </a:endParaRPr>
        </a:p>
      </dgm:t>
    </dgm:pt>
    <dgm:pt modelId="{1C05AC98-90E4-4119-B922-6F4662DEEC95}" type="parTrans" cxnId="{9F617498-8B49-4844-BDEE-2D8D8B1E22C3}">
      <dgm:prSet/>
      <dgm:spPr/>
      <dgm:t>
        <a:bodyPr/>
        <a:lstStyle/>
        <a:p>
          <a:pPr rtl="1"/>
          <a:endParaRPr lang="ar-IQ"/>
        </a:p>
      </dgm:t>
    </dgm:pt>
    <dgm:pt modelId="{C55934DF-F761-4914-8E37-09E12C337708}" type="sibTrans" cxnId="{9F617498-8B49-4844-BDEE-2D8D8B1E22C3}">
      <dgm:prSet/>
      <dgm:spPr/>
      <dgm:t>
        <a:bodyPr/>
        <a:lstStyle/>
        <a:p>
          <a:pPr rtl="1"/>
          <a:endParaRPr lang="ar-IQ"/>
        </a:p>
      </dgm:t>
    </dgm:pt>
    <dgm:pt modelId="{B5F2FF74-A453-4A90-A301-ACB686CECD7F}" type="pres">
      <dgm:prSet presAssocID="{9FF2A318-9974-4CAD-88CB-8D50EC88193D}" presName="diagram" presStyleCnt="0">
        <dgm:presLayoutVars>
          <dgm:dir/>
          <dgm:resizeHandles val="exact"/>
        </dgm:presLayoutVars>
      </dgm:prSet>
      <dgm:spPr/>
    </dgm:pt>
    <dgm:pt modelId="{099CF80A-203F-4382-A51F-786DF00A254B}" type="pres">
      <dgm:prSet presAssocID="{32DB706F-D46B-4317-ACF6-825854B3D33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DCE099F-1BC9-46A8-985E-B884FDD76F42}" type="pres">
      <dgm:prSet presAssocID="{6EDB8092-D4D2-4D37-967B-4CF68F94B3F7}" presName="sibTrans" presStyleCnt="0"/>
      <dgm:spPr/>
    </dgm:pt>
    <dgm:pt modelId="{BFE57006-A36C-4422-9FF5-1146BB724BB4}" type="pres">
      <dgm:prSet presAssocID="{0F132A98-AF9F-4A2B-B342-881C82131B07}" presName="node" presStyleLbl="node1" presStyleIdx="1" presStyleCnt="2">
        <dgm:presLayoutVars>
          <dgm:bulletEnabled val="1"/>
        </dgm:presLayoutVars>
      </dgm:prSet>
      <dgm:spPr/>
    </dgm:pt>
  </dgm:ptLst>
  <dgm:cxnLst>
    <dgm:cxn modelId="{3B0DA4EE-9A96-448B-9F9F-4C6422210DFF}" type="presOf" srcId="{32DB706F-D46B-4317-ACF6-825854B3D333}" destId="{099CF80A-203F-4382-A51F-786DF00A254B}" srcOrd="0" destOrd="0" presId="urn:microsoft.com/office/officeart/2005/8/layout/default"/>
    <dgm:cxn modelId="{8A31E1B2-AE92-42B3-9C34-BACCE0167735}" srcId="{9FF2A318-9974-4CAD-88CB-8D50EC88193D}" destId="{32DB706F-D46B-4317-ACF6-825854B3D333}" srcOrd="0" destOrd="0" parTransId="{C78CFFBE-799C-4B7E-8CA6-3035DF4909B0}" sibTransId="{6EDB8092-D4D2-4D37-967B-4CF68F94B3F7}"/>
    <dgm:cxn modelId="{1CBEC29B-0F7C-472F-BDC0-CF8E1ADF37D0}" type="presOf" srcId="{0F132A98-AF9F-4A2B-B342-881C82131B07}" destId="{BFE57006-A36C-4422-9FF5-1146BB724BB4}" srcOrd="0" destOrd="0" presId="urn:microsoft.com/office/officeart/2005/8/layout/default"/>
    <dgm:cxn modelId="{9F617498-8B49-4844-BDEE-2D8D8B1E22C3}" srcId="{9FF2A318-9974-4CAD-88CB-8D50EC88193D}" destId="{0F132A98-AF9F-4A2B-B342-881C82131B07}" srcOrd="1" destOrd="0" parTransId="{1C05AC98-90E4-4119-B922-6F4662DEEC95}" sibTransId="{C55934DF-F761-4914-8E37-09E12C337708}"/>
    <dgm:cxn modelId="{87EB2465-E983-4A8F-AD94-206BB6EBB68F}" type="presOf" srcId="{9FF2A318-9974-4CAD-88CB-8D50EC88193D}" destId="{B5F2FF74-A453-4A90-A301-ACB686CECD7F}" srcOrd="0" destOrd="0" presId="urn:microsoft.com/office/officeart/2005/8/layout/default"/>
    <dgm:cxn modelId="{13167006-43F8-4F48-B72F-4BABE936356F}" type="presParOf" srcId="{B5F2FF74-A453-4A90-A301-ACB686CECD7F}" destId="{099CF80A-203F-4382-A51F-786DF00A254B}" srcOrd="0" destOrd="0" presId="urn:microsoft.com/office/officeart/2005/8/layout/default"/>
    <dgm:cxn modelId="{FAAAF013-962C-461A-AFA4-27EDA1C067E3}" type="presParOf" srcId="{B5F2FF74-A453-4A90-A301-ACB686CECD7F}" destId="{DDCE099F-1BC9-46A8-985E-B884FDD76F42}" srcOrd="1" destOrd="0" presId="urn:microsoft.com/office/officeart/2005/8/layout/default"/>
    <dgm:cxn modelId="{D92863EC-FE87-46F8-9867-014DA462BCBC}" type="presParOf" srcId="{B5F2FF74-A453-4A90-A301-ACB686CECD7F}" destId="{BFE57006-A36C-4422-9FF5-1146BB724BB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811140-DBFA-483F-BB8C-BA7D9ED21F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6C960D8F-F1C2-4977-835B-E3FBA35575A9}">
      <dgm:prSet phldrT="[Text]"/>
      <dgm:spPr/>
      <dgm:t>
        <a:bodyPr/>
        <a:lstStyle/>
        <a:p>
          <a:pPr algn="justLow" rtl="1"/>
          <a:r>
            <a:rPr lang="ar-IQ" dirty="0" smtClean="0">
              <a:solidFill>
                <a:srgbClr val="FFFF00"/>
              </a:solidFill>
            </a:rPr>
            <a:t>3-</a:t>
          </a:r>
          <a:r>
            <a:rPr lang="ar-IQ" b="1" dirty="0" smtClean="0">
              <a:solidFill>
                <a:srgbClr val="FFFF00"/>
              </a:solidFill>
            </a:rPr>
            <a:t>المساومة والمراوغة والاستدراج والرشوة والتضليل </a:t>
          </a:r>
          <a:endParaRPr lang="ar-IQ" dirty="0">
            <a:solidFill>
              <a:srgbClr val="FFFF00"/>
            </a:solidFill>
          </a:endParaRPr>
        </a:p>
      </dgm:t>
    </dgm:pt>
    <dgm:pt modelId="{A46F0794-9DB8-4D40-85D4-9737F140E401}" type="parTrans" cxnId="{F422B300-21F1-4C7E-A0CD-296A4CB90E59}">
      <dgm:prSet/>
      <dgm:spPr/>
      <dgm:t>
        <a:bodyPr/>
        <a:lstStyle/>
        <a:p>
          <a:pPr rtl="1"/>
          <a:endParaRPr lang="ar-IQ"/>
        </a:p>
      </dgm:t>
    </dgm:pt>
    <dgm:pt modelId="{BC5724E3-F10D-45F1-A8B2-57FB10123516}" type="sibTrans" cxnId="{F422B300-21F1-4C7E-A0CD-296A4CB90E59}">
      <dgm:prSet/>
      <dgm:spPr/>
      <dgm:t>
        <a:bodyPr/>
        <a:lstStyle/>
        <a:p>
          <a:pPr rtl="1"/>
          <a:endParaRPr lang="ar-IQ"/>
        </a:p>
      </dgm:t>
    </dgm:pt>
    <dgm:pt modelId="{A78EDC02-2BBC-49BD-B6C3-371E3C5C1EA9}">
      <dgm:prSet phldrT="[Text]" custT="1"/>
      <dgm:spPr/>
      <dgm:t>
        <a:bodyPr/>
        <a:lstStyle/>
        <a:p>
          <a:pPr rtl="1"/>
          <a:r>
            <a:rPr lang="ar-IQ" sz="4000" b="1" dirty="0" smtClean="0">
              <a:solidFill>
                <a:schemeClr val="bg2">
                  <a:lumMod val="10000"/>
                </a:schemeClr>
              </a:solidFill>
            </a:rPr>
            <a:t>2-تنظيم الاحتجاجات</a:t>
          </a:r>
          <a:endParaRPr lang="ar-IQ" sz="4000" b="1" dirty="0">
            <a:solidFill>
              <a:schemeClr val="bg2">
                <a:lumMod val="10000"/>
              </a:schemeClr>
            </a:solidFill>
          </a:endParaRPr>
        </a:p>
      </dgm:t>
    </dgm:pt>
    <dgm:pt modelId="{20FF0853-3080-403A-95DA-1CF1914C280A}" type="parTrans" cxnId="{2B159A29-00CD-474B-A9F2-B6F8C61CB24E}">
      <dgm:prSet/>
      <dgm:spPr/>
      <dgm:t>
        <a:bodyPr/>
        <a:lstStyle/>
        <a:p>
          <a:pPr rtl="1"/>
          <a:endParaRPr lang="ar-IQ"/>
        </a:p>
      </dgm:t>
    </dgm:pt>
    <dgm:pt modelId="{50A7D9F9-4FAF-40AF-8A75-83E54247895C}" type="sibTrans" cxnId="{2B159A29-00CD-474B-A9F2-B6F8C61CB24E}">
      <dgm:prSet/>
      <dgm:spPr/>
      <dgm:t>
        <a:bodyPr/>
        <a:lstStyle/>
        <a:p>
          <a:pPr rtl="1"/>
          <a:endParaRPr lang="ar-IQ"/>
        </a:p>
      </dgm:t>
    </dgm:pt>
    <dgm:pt modelId="{789372DC-2802-4CC9-B379-22E9F3359E97}">
      <dgm:prSet phldrT="[Text]" custT="1"/>
      <dgm:spPr/>
      <dgm:t>
        <a:bodyPr/>
        <a:lstStyle/>
        <a:p>
          <a:pPr rtl="1"/>
          <a:r>
            <a:rPr lang="ar-IQ" sz="4000" b="1" dirty="0" smtClean="0">
              <a:solidFill>
                <a:schemeClr val="tx2">
                  <a:lumMod val="50000"/>
                </a:schemeClr>
              </a:solidFill>
            </a:rPr>
            <a:t>1-التفاوض</a:t>
          </a:r>
          <a:endParaRPr lang="ar-IQ" sz="4000" b="1" dirty="0">
            <a:solidFill>
              <a:schemeClr val="tx2">
                <a:lumMod val="50000"/>
              </a:schemeClr>
            </a:solidFill>
          </a:endParaRPr>
        </a:p>
      </dgm:t>
    </dgm:pt>
    <dgm:pt modelId="{8CFC69A1-DAF7-4456-B347-703E6E89377D}" type="parTrans" cxnId="{634305A5-3563-4F64-A1FA-0C7BC01016E2}">
      <dgm:prSet/>
      <dgm:spPr/>
      <dgm:t>
        <a:bodyPr/>
        <a:lstStyle/>
        <a:p>
          <a:pPr rtl="1"/>
          <a:endParaRPr lang="ar-IQ"/>
        </a:p>
      </dgm:t>
    </dgm:pt>
    <dgm:pt modelId="{A4DDC052-90E2-486B-820E-B5F755EA22E4}" type="sibTrans" cxnId="{634305A5-3563-4F64-A1FA-0C7BC01016E2}">
      <dgm:prSet/>
      <dgm:spPr/>
      <dgm:t>
        <a:bodyPr/>
        <a:lstStyle/>
        <a:p>
          <a:pPr rtl="1"/>
          <a:endParaRPr lang="ar-IQ"/>
        </a:p>
      </dgm:t>
    </dgm:pt>
    <dgm:pt modelId="{34800555-6510-49B6-A389-C64128FB147C}">
      <dgm:prSet phldrT="[Text]"/>
      <dgm:spPr/>
      <dgm:t>
        <a:bodyPr/>
        <a:lstStyle/>
        <a:p>
          <a:pPr algn="justLow" rtl="1"/>
          <a:r>
            <a:rPr lang="ar-IQ" b="1" dirty="0" smtClean="0">
              <a:solidFill>
                <a:srgbClr val="002060"/>
              </a:solidFill>
            </a:rPr>
            <a:t>5-تزييف الحقائق :اللوبي الصهيوني</a:t>
          </a:r>
          <a:endParaRPr lang="ar-IQ" b="1" dirty="0">
            <a:solidFill>
              <a:srgbClr val="002060"/>
            </a:solidFill>
          </a:endParaRPr>
        </a:p>
      </dgm:t>
    </dgm:pt>
    <dgm:pt modelId="{A7F17646-8593-4A00-8123-64DEA9560475}" type="parTrans" cxnId="{E64F15B8-EE23-44AD-B2B5-3069DF111593}">
      <dgm:prSet/>
      <dgm:spPr/>
      <dgm:t>
        <a:bodyPr/>
        <a:lstStyle/>
        <a:p>
          <a:pPr rtl="1"/>
          <a:endParaRPr lang="ar-IQ"/>
        </a:p>
      </dgm:t>
    </dgm:pt>
    <dgm:pt modelId="{47A83021-13C5-411E-8930-11A3CBA5B06D}" type="sibTrans" cxnId="{E64F15B8-EE23-44AD-B2B5-3069DF111593}">
      <dgm:prSet/>
      <dgm:spPr/>
      <dgm:t>
        <a:bodyPr/>
        <a:lstStyle/>
        <a:p>
          <a:pPr rtl="1"/>
          <a:endParaRPr lang="ar-IQ"/>
        </a:p>
      </dgm:t>
    </dgm:pt>
    <dgm:pt modelId="{3651CB0F-5E8E-465F-95C1-4A5795ABF848}">
      <dgm:prSet phldrT="[Text]" custT="1"/>
      <dgm:spPr/>
      <dgm:t>
        <a:bodyPr/>
        <a:lstStyle/>
        <a:p>
          <a:pPr rtl="1"/>
          <a:r>
            <a:rPr lang="ar-IQ" sz="3200" b="1" dirty="0" smtClean="0">
              <a:solidFill>
                <a:srgbClr val="92D050"/>
              </a:solidFill>
            </a:rPr>
            <a:t>4-التهديد والترهيب</a:t>
          </a:r>
          <a:endParaRPr lang="ar-IQ" sz="3200" b="1" dirty="0">
            <a:solidFill>
              <a:srgbClr val="92D050"/>
            </a:solidFill>
          </a:endParaRPr>
        </a:p>
      </dgm:t>
    </dgm:pt>
    <dgm:pt modelId="{07C53A89-0FE4-4F7B-A8CF-496E742709B3}" type="parTrans" cxnId="{86AA1C52-04BE-4191-8AE9-D06E79D3AEE6}">
      <dgm:prSet/>
      <dgm:spPr/>
      <dgm:t>
        <a:bodyPr/>
        <a:lstStyle/>
        <a:p>
          <a:pPr rtl="1"/>
          <a:endParaRPr lang="ar-IQ"/>
        </a:p>
      </dgm:t>
    </dgm:pt>
    <dgm:pt modelId="{9E8F456A-DFAD-4CAA-A6FA-CEDBA5B9BE9A}" type="sibTrans" cxnId="{86AA1C52-04BE-4191-8AE9-D06E79D3AEE6}">
      <dgm:prSet/>
      <dgm:spPr/>
      <dgm:t>
        <a:bodyPr/>
        <a:lstStyle/>
        <a:p>
          <a:pPr rtl="1"/>
          <a:endParaRPr lang="ar-IQ"/>
        </a:p>
      </dgm:t>
    </dgm:pt>
    <dgm:pt modelId="{6CC00BB9-0254-439A-9438-A2C8A48637B9}" type="pres">
      <dgm:prSet presAssocID="{87811140-DBFA-483F-BB8C-BA7D9ED21F7C}" presName="diagram" presStyleCnt="0">
        <dgm:presLayoutVars>
          <dgm:dir/>
          <dgm:resizeHandles val="exact"/>
        </dgm:presLayoutVars>
      </dgm:prSet>
      <dgm:spPr/>
    </dgm:pt>
    <dgm:pt modelId="{F87815CB-ED1A-4C82-984D-2EDC9AF9FAA6}" type="pres">
      <dgm:prSet presAssocID="{6C960D8F-F1C2-4977-835B-E3FBA35575A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272816D-478F-45C3-8E95-60BBBCCD55AF}" type="pres">
      <dgm:prSet presAssocID="{BC5724E3-F10D-45F1-A8B2-57FB10123516}" presName="sibTrans" presStyleCnt="0"/>
      <dgm:spPr/>
    </dgm:pt>
    <dgm:pt modelId="{1EE939A8-0323-42CC-AC0A-C11B5B1AAEED}" type="pres">
      <dgm:prSet presAssocID="{A78EDC02-2BBC-49BD-B6C3-371E3C5C1EA9}" presName="node" presStyleLbl="node1" presStyleIdx="1" presStyleCnt="5">
        <dgm:presLayoutVars>
          <dgm:bulletEnabled val="1"/>
        </dgm:presLayoutVars>
      </dgm:prSet>
      <dgm:spPr/>
    </dgm:pt>
    <dgm:pt modelId="{2624935E-9E7A-4B6A-8E37-B5DD8BBB3C3E}" type="pres">
      <dgm:prSet presAssocID="{50A7D9F9-4FAF-40AF-8A75-83E54247895C}" presName="sibTrans" presStyleCnt="0"/>
      <dgm:spPr/>
    </dgm:pt>
    <dgm:pt modelId="{444A4EF2-1B04-4A3F-8901-B9347B89E762}" type="pres">
      <dgm:prSet presAssocID="{789372DC-2802-4CC9-B379-22E9F3359E97}" presName="node" presStyleLbl="node1" presStyleIdx="2" presStyleCnt="5">
        <dgm:presLayoutVars>
          <dgm:bulletEnabled val="1"/>
        </dgm:presLayoutVars>
      </dgm:prSet>
      <dgm:spPr/>
    </dgm:pt>
    <dgm:pt modelId="{893CC88D-8172-4965-BE30-0BA3DA4D694D}" type="pres">
      <dgm:prSet presAssocID="{A4DDC052-90E2-486B-820E-B5F755EA22E4}" presName="sibTrans" presStyleCnt="0"/>
      <dgm:spPr/>
    </dgm:pt>
    <dgm:pt modelId="{4FA58FF4-382B-4AD4-B18C-9F818B38169B}" type="pres">
      <dgm:prSet presAssocID="{34800555-6510-49B6-A389-C64128FB14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4906125-7267-4691-AF60-6F55384A2AA4}" type="pres">
      <dgm:prSet presAssocID="{47A83021-13C5-411E-8930-11A3CBA5B06D}" presName="sibTrans" presStyleCnt="0"/>
      <dgm:spPr/>
    </dgm:pt>
    <dgm:pt modelId="{547C3F0A-F2F2-4974-B0E1-D5EE5E75B56A}" type="pres">
      <dgm:prSet presAssocID="{3651CB0F-5E8E-465F-95C1-4A5795ABF8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86AA1C52-04BE-4191-8AE9-D06E79D3AEE6}" srcId="{87811140-DBFA-483F-BB8C-BA7D9ED21F7C}" destId="{3651CB0F-5E8E-465F-95C1-4A5795ABF848}" srcOrd="4" destOrd="0" parTransId="{07C53A89-0FE4-4F7B-A8CF-496E742709B3}" sibTransId="{9E8F456A-DFAD-4CAA-A6FA-CEDBA5B9BE9A}"/>
    <dgm:cxn modelId="{F422B300-21F1-4C7E-A0CD-296A4CB90E59}" srcId="{87811140-DBFA-483F-BB8C-BA7D9ED21F7C}" destId="{6C960D8F-F1C2-4977-835B-E3FBA35575A9}" srcOrd="0" destOrd="0" parTransId="{A46F0794-9DB8-4D40-85D4-9737F140E401}" sibTransId="{BC5724E3-F10D-45F1-A8B2-57FB10123516}"/>
    <dgm:cxn modelId="{634305A5-3563-4F64-A1FA-0C7BC01016E2}" srcId="{87811140-DBFA-483F-BB8C-BA7D9ED21F7C}" destId="{789372DC-2802-4CC9-B379-22E9F3359E97}" srcOrd="2" destOrd="0" parTransId="{8CFC69A1-DAF7-4456-B347-703E6E89377D}" sibTransId="{A4DDC052-90E2-486B-820E-B5F755EA22E4}"/>
    <dgm:cxn modelId="{B1425FEF-BD99-4C56-B57D-9282F95868DC}" type="presOf" srcId="{34800555-6510-49B6-A389-C64128FB147C}" destId="{4FA58FF4-382B-4AD4-B18C-9F818B38169B}" srcOrd="0" destOrd="0" presId="urn:microsoft.com/office/officeart/2005/8/layout/default"/>
    <dgm:cxn modelId="{0D4D3F71-EB70-447B-AB3F-4E68E2FA58DC}" type="presOf" srcId="{6C960D8F-F1C2-4977-835B-E3FBA35575A9}" destId="{F87815CB-ED1A-4C82-984D-2EDC9AF9FAA6}" srcOrd="0" destOrd="0" presId="urn:microsoft.com/office/officeart/2005/8/layout/default"/>
    <dgm:cxn modelId="{2B159A29-00CD-474B-A9F2-B6F8C61CB24E}" srcId="{87811140-DBFA-483F-BB8C-BA7D9ED21F7C}" destId="{A78EDC02-2BBC-49BD-B6C3-371E3C5C1EA9}" srcOrd="1" destOrd="0" parTransId="{20FF0853-3080-403A-95DA-1CF1914C280A}" sibTransId="{50A7D9F9-4FAF-40AF-8A75-83E54247895C}"/>
    <dgm:cxn modelId="{C4837081-ABEA-4FC4-9B8E-0D052433A518}" type="presOf" srcId="{A78EDC02-2BBC-49BD-B6C3-371E3C5C1EA9}" destId="{1EE939A8-0323-42CC-AC0A-C11B5B1AAEED}" srcOrd="0" destOrd="0" presId="urn:microsoft.com/office/officeart/2005/8/layout/default"/>
    <dgm:cxn modelId="{E64F15B8-EE23-44AD-B2B5-3069DF111593}" srcId="{87811140-DBFA-483F-BB8C-BA7D9ED21F7C}" destId="{34800555-6510-49B6-A389-C64128FB147C}" srcOrd="3" destOrd="0" parTransId="{A7F17646-8593-4A00-8123-64DEA9560475}" sibTransId="{47A83021-13C5-411E-8930-11A3CBA5B06D}"/>
    <dgm:cxn modelId="{1D41FC7A-0986-46B5-9175-8D3A378E196B}" type="presOf" srcId="{3651CB0F-5E8E-465F-95C1-4A5795ABF848}" destId="{547C3F0A-F2F2-4974-B0E1-D5EE5E75B56A}" srcOrd="0" destOrd="0" presId="urn:microsoft.com/office/officeart/2005/8/layout/default"/>
    <dgm:cxn modelId="{74925705-6BE5-4BB0-B7CF-0644B37B0E28}" type="presOf" srcId="{87811140-DBFA-483F-BB8C-BA7D9ED21F7C}" destId="{6CC00BB9-0254-439A-9438-A2C8A48637B9}" srcOrd="0" destOrd="0" presId="urn:microsoft.com/office/officeart/2005/8/layout/default"/>
    <dgm:cxn modelId="{B2E3FDD2-DFB0-4CCD-8EF5-4E95EBAAF7C2}" type="presOf" srcId="{789372DC-2802-4CC9-B379-22E9F3359E97}" destId="{444A4EF2-1B04-4A3F-8901-B9347B89E762}" srcOrd="0" destOrd="0" presId="urn:microsoft.com/office/officeart/2005/8/layout/default"/>
    <dgm:cxn modelId="{7ED898BE-1FAE-469C-B05D-C02F3EEC8BA8}" type="presParOf" srcId="{6CC00BB9-0254-439A-9438-A2C8A48637B9}" destId="{F87815CB-ED1A-4C82-984D-2EDC9AF9FAA6}" srcOrd="0" destOrd="0" presId="urn:microsoft.com/office/officeart/2005/8/layout/default"/>
    <dgm:cxn modelId="{F9783170-B4DB-46FB-9346-7D1C628BD90E}" type="presParOf" srcId="{6CC00BB9-0254-439A-9438-A2C8A48637B9}" destId="{1272816D-478F-45C3-8E95-60BBBCCD55AF}" srcOrd="1" destOrd="0" presId="urn:microsoft.com/office/officeart/2005/8/layout/default"/>
    <dgm:cxn modelId="{B05AFECF-9C27-4D7F-A8F3-D2DDB2D256BA}" type="presParOf" srcId="{6CC00BB9-0254-439A-9438-A2C8A48637B9}" destId="{1EE939A8-0323-42CC-AC0A-C11B5B1AAEED}" srcOrd="2" destOrd="0" presId="urn:microsoft.com/office/officeart/2005/8/layout/default"/>
    <dgm:cxn modelId="{00081B50-6370-4DF2-A8ED-6BADFCDF5700}" type="presParOf" srcId="{6CC00BB9-0254-439A-9438-A2C8A48637B9}" destId="{2624935E-9E7A-4B6A-8E37-B5DD8BBB3C3E}" srcOrd="3" destOrd="0" presId="urn:microsoft.com/office/officeart/2005/8/layout/default"/>
    <dgm:cxn modelId="{847B1C41-F84A-4CFF-9666-F6255B9B26D4}" type="presParOf" srcId="{6CC00BB9-0254-439A-9438-A2C8A48637B9}" destId="{444A4EF2-1B04-4A3F-8901-B9347B89E762}" srcOrd="4" destOrd="0" presId="urn:microsoft.com/office/officeart/2005/8/layout/default"/>
    <dgm:cxn modelId="{230AA7B0-819F-4476-A11F-FBFC4348ACAD}" type="presParOf" srcId="{6CC00BB9-0254-439A-9438-A2C8A48637B9}" destId="{893CC88D-8172-4965-BE30-0BA3DA4D694D}" srcOrd="5" destOrd="0" presId="urn:microsoft.com/office/officeart/2005/8/layout/default"/>
    <dgm:cxn modelId="{AFA8AF18-4673-40DE-9E2B-A69ED3C13DC5}" type="presParOf" srcId="{6CC00BB9-0254-439A-9438-A2C8A48637B9}" destId="{4FA58FF4-382B-4AD4-B18C-9F818B38169B}" srcOrd="6" destOrd="0" presId="urn:microsoft.com/office/officeart/2005/8/layout/default"/>
    <dgm:cxn modelId="{B0050C3E-22C2-41FA-A435-B182FDDC0E02}" type="presParOf" srcId="{6CC00BB9-0254-439A-9438-A2C8A48637B9}" destId="{74906125-7267-4691-AF60-6F55384A2AA4}" srcOrd="7" destOrd="0" presId="urn:microsoft.com/office/officeart/2005/8/layout/default"/>
    <dgm:cxn modelId="{657E4902-E8E8-4A6F-8319-98529ACD3013}" type="presParOf" srcId="{6CC00BB9-0254-439A-9438-A2C8A48637B9}" destId="{547C3F0A-F2F2-4974-B0E1-D5EE5E75B56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35FCF9-E836-4E31-87B8-62950BA7311D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u="sng" kern="1200" dirty="0" smtClean="0"/>
            <a:t>3</a:t>
          </a:r>
          <a:r>
            <a:rPr lang="ar-IQ" sz="2800" b="1" u="sng" kern="1200" dirty="0" smtClean="0">
              <a:solidFill>
                <a:srgbClr val="FFC000"/>
              </a:solidFill>
            </a:rPr>
            <a:t>-جماعات المصالح الاجتماعية والمهنية </a:t>
          </a:r>
          <a:r>
            <a:rPr lang="ar-IQ" sz="2800" b="1" u="sng" kern="1200" smtClean="0">
              <a:solidFill>
                <a:srgbClr val="FFC000"/>
              </a:solidFill>
            </a:rPr>
            <a:t>والإنسانية:</a:t>
          </a:r>
          <a:r>
            <a:rPr lang="ar-IQ" sz="2800" b="1" kern="1200" smtClean="0">
              <a:solidFill>
                <a:srgbClr val="FFC000"/>
              </a:solidFill>
            </a:rPr>
            <a:t> </a:t>
          </a:r>
          <a:endParaRPr lang="ar-IQ" sz="2800" kern="1200" dirty="0">
            <a:solidFill>
              <a:srgbClr val="FFC000"/>
            </a:solidFill>
          </a:endParaRPr>
        </a:p>
      </dsp:txBody>
      <dsp:txXfrm>
        <a:off x="0" y="591343"/>
        <a:ext cx="2571749" cy="1543050"/>
      </dsp:txXfrm>
    </dsp:sp>
    <dsp:sp modelId="{E33D589E-311B-4224-970C-A06366EFBAD2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Low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u="sng" kern="1200" dirty="0" smtClean="0"/>
            <a:t>2</a:t>
          </a:r>
          <a:r>
            <a:rPr lang="ar-IQ" sz="2800" b="1" u="sng" kern="1200" dirty="0" smtClean="0">
              <a:solidFill>
                <a:srgbClr val="FFFF00"/>
              </a:solidFill>
            </a:rPr>
            <a:t>-جماعات المصالح الاقتصادية والمالية:</a:t>
          </a:r>
          <a:r>
            <a:rPr lang="ar-IQ" sz="2800" b="1" kern="1200" dirty="0" smtClean="0">
              <a:solidFill>
                <a:srgbClr val="FFFF00"/>
              </a:solidFill>
            </a:rPr>
            <a:t> </a:t>
          </a:r>
          <a:endParaRPr lang="ar-IQ" sz="2800" kern="1200" dirty="0">
            <a:solidFill>
              <a:srgbClr val="FFFF00"/>
            </a:solidFill>
          </a:endParaRPr>
        </a:p>
      </dsp:txBody>
      <dsp:txXfrm>
        <a:off x="2828925" y="591343"/>
        <a:ext cx="2571749" cy="1543050"/>
      </dsp:txXfrm>
    </dsp:sp>
    <dsp:sp modelId="{B8FE4A81-F1C4-49E0-875F-110C87617A2E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Low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rgbClr val="FF0000"/>
              </a:solidFill>
            </a:rPr>
            <a:t>1-ذات أهداف سياسية:اللوبي الصهيوني</a:t>
          </a:r>
          <a:endParaRPr lang="ar-IQ" sz="2800" b="1" kern="1200" dirty="0">
            <a:solidFill>
              <a:srgbClr val="FF0000"/>
            </a:solidFill>
          </a:endParaRPr>
        </a:p>
      </dsp:txBody>
      <dsp:txXfrm>
        <a:off x="5657849" y="591343"/>
        <a:ext cx="2571749" cy="1543050"/>
      </dsp:txXfrm>
    </dsp:sp>
    <dsp:sp modelId="{71D68EA2-A116-4A24-A300-81B30CE88BE4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800" kern="1200"/>
        </a:p>
      </dsp:txBody>
      <dsp:txXfrm>
        <a:off x="1414462" y="2391569"/>
        <a:ext cx="2571749" cy="1543050"/>
      </dsp:txXfrm>
    </dsp:sp>
    <dsp:sp modelId="{A94935DB-1CB3-463A-9C36-BD8BC6369F3F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u="sng" kern="1200" dirty="0" smtClean="0"/>
            <a:t>4</a:t>
          </a:r>
          <a:r>
            <a:rPr lang="ar-IQ" sz="2800" b="1" u="sng" kern="1200" dirty="0" smtClean="0">
              <a:solidFill>
                <a:srgbClr val="92D050"/>
              </a:solidFill>
            </a:rPr>
            <a:t>-جماعات المصالح ذات الأهداف الفكرية والأيديولوجية</a:t>
          </a:r>
          <a:endParaRPr lang="ar-IQ" sz="2800" kern="1200" dirty="0">
            <a:solidFill>
              <a:srgbClr val="92D050"/>
            </a:solidFill>
          </a:endParaRPr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7F168F-1C51-4116-B94C-E86ADC0DFE11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/>
            <a:t>2-جماعات غير قانونية</a:t>
          </a:r>
          <a:endParaRPr lang="ar-IQ" sz="4900" kern="1200" dirty="0"/>
        </a:p>
      </dsp:txBody>
      <dsp:txXfrm>
        <a:off x="1004" y="1087611"/>
        <a:ext cx="3917900" cy="2350740"/>
      </dsp:txXfrm>
    </dsp:sp>
    <dsp:sp modelId="{E7014FAF-E624-4848-8FE3-7B5FC87E67A0}">
      <dsp:nvSpPr>
        <dsp:cNvPr id="0" name=""/>
        <dsp:cNvSpPr/>
      </dsp:nvSpPr>
      <dsp:spPr>
        <a:xfrm>
          <a:off x="4311699" y="1142994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/>
            <a:t>1-جماعات مجازة قانونياً(رسمية)</a:t>
          </a:r>
          <a:endParaRPr lang="ar-IQ" sz="4900" kern="1200" dirty="0"/>
        </a:p>
      </dsp:txBody>
      <dsp:txXfrm>
        <a:off x="4311699" y="1142994"/>
        <a:ext cx="3917900" cy="23507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F67802-860A-43FA-AFAB-D9B97222AEB9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>
              <a:solidFill>
                <a:schemeClr val="accent2">
                  <a:lumMod val="75000"/>
                </a:schemeClr>
              </a:solidFill>
            </a:rPr>
            <a:t>2-جماعات عامة:مدنية وعسكرية</a:t>
          </a:r>
          <a:endParaRPr lang="ar-IQ" sz="49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1004" y="1087611"/>
        <a:ext cx="3917900" cy="2350740"/>
      </dsp:txXfrm>
    </dsp:sp>
    <dsp:sp modelId="{248C5B72-E96C-47C9-8B61-B09C17273DB3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>
              <a:solidFill>
                <a:srgbClr val="92D050"/>
              </a:solidFill>
            </a:rPr>
            <a:t>1- جماعات خاصة</a:t>
          </a:r>
          <a:endParaRPr lang="ar-IQ" sz="4900" kern="1200" dirty="0">
            <a:solidFill>
              <a:srgbClr val="92D050"/>
            </a:solidFill>
          </a:endParaRPr>
        </a:p>
      </dsp:txBody>
      <dsp:txXfrm>
        <a:off x="4310695" y="1087611"/>
        <a:ext cx="3917900" cy="23507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045306-F171-4D9A-96CA-C8AE2592E7D5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/>
            <a:t>2-جماعات الجماهير</a:t>
          </a:r>
          <a:endParaRPr lang="ar-IQ" sz="4900" kern="1200" dirty="0"/>
        </a:p>
      </dsp:txBody>
      <dsp:txXfrm>
        <a:off x="1004" y="1087611"/>
        <a:ext cx="3917900" cy="2350740"/>
      </dsp:txXfrm>
    </dsp:sp>
    <dsp:sp modelId="{F5ADFEE5-2C36-406A-91A1-E7F1FF447EB4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900" kern="1200" dirty="0" smtClean="0"/>
            <a:t/>
          </a:r>
          <a:br>
            <a:rPr lang="ar-IQ" sz="4900" kern="1200" dirty="0" smtClean="0"/>
          </a:br>
          <a:r>
            <a:rPr lang="ar-IQ" sz="4900" kern="1200" dirty="0" smtClean="0"/>
            <a:t>1-جماعات الأطر</a:t>
          </a:r>
          <a:endParaRPr lang="ar-IQ" sz="4900" kern="1200" dirty="0"/>
        </a:p>
      </dsp:txBody>
      <dsp:txXfrm>
        <a:off x="4310695" y="1087611"/>
        <a:ext cx="3917900" cy="23507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9CF80A-203F-4382-A51F-786DF00A254B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6500" kern="1200" dirty="0" smtClean="0">
              <a:solidFill>
                <a:schemeClr val="tx2">
                  <a:lumMod val="50000"/>
                </a:schemeClr>
              </a:solidFill>
            </a:rPr>
            <a:t>2-نطاق عالمي</a:t>
          </a:r>
          <a:endParaRPr lang="ar-IQ" sz="6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004" y="1087611"/>
        <a:ext cx="3917900" cy="2350740"/>
      </dsp:txXfrm>
    </dsp:sp>
    <dsp:sp modelId="{BFE57006-A36C-4422-9FF5-1146BB724BB4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6500" kern="1200" dirty="0" smtClean="0">
              <a:solidFill>
                <a:schemeClr val="accent2">
                  <a:lumMod val="75000"/>
                </a:schemeClr>
              </a:solidFill>
            </a:rPr>
            <a:t>1-نطاق محلي</a:t>
          </a:r>
          <a:endParaRPr lang="ar-IQ" sz="65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4310695" y="1087611"/>
        <a:ext cx="3917900" cy="23507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7815CB-ED1A-4C82-984D-2EDC9AF9FAA6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Low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>
              <a:solidFill>
                <a:srgbClr val="FFFF00"/>
              </a:solidFill>
            </a:rPr>
            <a:t>3-</a:t>
          </a:r>
          <a:r>
            <a:rPr lang="ar-IQ" sz="2500" b="1" kern="1200" dirty="0" smtClean="0">
              <a:solidFill>
                <a:srgbClr val="FFFF00"/>
              </a:solidFill>
            </a:rPr>
            <a:t>المساومة والمراوغة والاستدراج والرشوة والتضليل </a:t>
          </a:r>
          <a:endParaRPr lang="ar-IQ" sz="2500" kern="1200" dirty="0">
            <a:solidFill>
              <a:srgbClr val="FFFF00"/>
            </a:solidFill>
          </a:endParaRPr>
        </a:p>
      </dsp:txBody>
      <dsp:txXfrm>
        <a:off x="0" y="591343"/>
        <a:ext cx="2571749" cy="1543050"/>
      </dsp:txXfrm>
    </dsp:sp>
    <dsp:sp modelId="{1EE939A8-0323-42CC-AC0A-C11B5B1AAEED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>
              <a:solidFill>
                <a:schemeClr val="bg2">
                  <a:lumMod val="10000"/>
                </a:schemeClr>
              </a:solidFill>
            </a:rPr>
            <a:t>2-تنظيم الاحتجاجات</a:t>
          </a:r>
          <a:endParaRPr lang="ar-IQ" sz="4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828925" y="591343"/>
        <a:ext cx="2571749" cy="1543050"/>
      </dsp:txXfrm>
    </dsp:sp>
    <dsp:sp modelId="{444A4EF2-1B04-4A3F-8901-B9347B89E762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>
              <a:solidFill>
                <a:schemeClr val="tx2">
                  <a:lumMod val="50000"/>
                </a:schemeClr>
              </a:solidFill>
            </a:rPr>
            <a:t>1-التفاوض</a:t>
          </a:r>
          <a:endParaRPr lang="ar-IQ" sz="4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657849" y="591343"/>
        <a:ext cx="2571749" cy="1543050"/>
      </dsp:txXfrm>
    </dsp:sp>
    <dsp:sp modelId="{4FA58FF4-382B-4AD4-B18C-9F818B38169B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Low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b="1" kern="1200" dirty="0" smtClean="0">
              <a:solidFill>
                <a:srgbClr val="002060"/>
              </a:solidFill>
            </a:rPr>
            <a:t>5-تزييف الحقائق :اللوبي الصهيوني</a:t>
          </a:r>
          <a:endParaRPr lang="ar-IQ" sz="2500" b="1" kern="1200" dirty="0">
            <a:solidFill>
              <a:srgbClr val="002060"/>
            </a:solidFill>
          </a:endParaRPr>
        </a:p>
      </dsp:txBody>
      <dsp:txXfrm>
        <a:off x="1414462" y="2391569"/>
        <a:ext cx="2571749" cy="1543050"/>
      </dsp:txXfrm>
    </dsp:sp>
    <dsp:sp modelId="{547C3F0A-F2F2-4974-B0E1-D5EE5E75B56A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92D050"/>
              </a:solidFill>
            </a:rPr>
            <a:t>4-التهديد والترهيب</a:t>
          </a:r>
          <a:endParaRPr lang="ar-IQ" sz="3200" b="1" kern="1200" dirty="0">
            <a:solidFill>
              <a:srgbClr val="92D050"/>
            </a:solidFill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 smtClean="0"/>
              <a:t>أنواع جماعات </a:t>
            </a:r>
            <a:r>
              <a:rPr lang="ar-IQ" b="1" dirty="0" smtClean="0"/>
              <a:t>المصالح:</a:t>
            </a:r>
            <a:r>
              <a:rPr lang="ar-IQ" b="1" u="sng" dirty="0" smtClean="0"/>
              <a:t>أولاً: من ناحية </a:t>
            </a:r>
            <a:r>
              <a:rPr lang="ar-IQ" b="1" u="sng" dirty="0" smtClean="0"/>
              <a:t>الأهداف: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 smtClean="0"/>
              <a:t>ثانياً: من ناحية المركز القانوني:</a:t>
            </a:r>
            <a:r>
              <a:rPr lang="ar-IQ" b="1" dirty="0" smtClean="0"/>
              <a:t> 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 smtClean="0"/>
              <a:t>ثالثاً: من ناحية علاقتها بالدولة:</a:t>
            </a:r>
            <a:r>
              <a:rPr lang="ar-IQ" b="1" dirty="0" smtClean="0"/>
              <a:t> 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 smtClean="0"/>
              <a:t>رابعاً: من ناحية التنظيم:</a:t>
            </a:r>
            <a:endParaRPr lang="ar-IQ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 smtClean="0"/>
              <a:t>خامساً: من ناحية نطاق نشاطاتها: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 smtClean="0"/>
              <a:t>المطلب </a:t>
            </a:r>
            <a:r>
              <a:rPr lang="ar-IQ" b="1" dirty="0" smtClean="0"/>
              <a:t>الثاني: أساليب جماعات المصالح: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أنواع جماعات المصالح:أولاً: من ناحية الأهداف:</vt:lpstr>
      <vt:lpstr>ثانياً: من ناحية المركز القانوني: </vt:lpstr>
      <vt:lpstr>ثالثاً: من ناحية علاقتها بالدولة: </vt:lpstr>
      <vt:lpstr>رابعاً: من ناحية التنظيم:</vt:lpstr>
      <vt:lpstr>خامساً: من ناحية نطاق نشاطاتها:</vt:lpstr>
      <vt:lpstr>المطلب الثاني: أساليب جماعات المصالح: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جماعات المصالح:أولاً: من ناحية الأهداف:</dc:title>
  <dc:creator>vaio</dc:creator>
  <cp:lastModifiedBy>DR.Ahmed Saker 2O14</cp:lastModifiedBy>
  <cp:revision>5</cp:revision>
  <dcterms:created xsi:type="dcterms:W3CDTF">2006-08-16T00:00:00Z</dcterms:created>
  <dcterms:modified xsi:type="dcterms:W3CDTF">2018-03-11T19:18:54Z</dcterms:modified>
</cp:coreProperties>
</file>