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69" d="100"/>
          <a:sy n="69" d="100"/>
        </p:scale>
        <p:origin x="756"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82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9EF17D-569D-48E5-91E4-0F78A561EC48}" type="doc">
      <dgm:prSet loTypeId="urn:microsoft.com/office/officeart/2008/layout/RadialCluster" loCatId="cycle" qsTypeId="urn:microsoft.com/office/officeart/2005/8/quickstyle/simple5" qsCatId="simple" csTypeId="urn:microsoft.com/office/officeart/2005/8/colors/accent1_5" csCatId="accent1" phldr="1"/>
      <dgm:spPr/>
      <dgm:t>
        <a:bodyPr/>
        <a:lstStyle/>
        <a:p>
          <a:pPr rtl="1"/>
          <a:endParaRPr lang="ar-SA"/>
        </a:p>
      </dgm:t>
    </dgm:pt>
    <dgm:pt modelId="{F246E977-24CE-4A36-90B4-02279C4E71B2}">
      <dgm:prSet phldrT="[نص]"/>
      <dgm:spPr>
        <a:solidFill>
          <a:schemeClr val="bg2">
            <a:lumMod val="50000"/>
          </a:schemeClr>
        </a:solidFill>
      </dgm:spPr>
      <dgm:t>
        <a:bodyPr/>
        <a:lstStyle/>
        <a:p>
          <a:pPr rtl="1"/>
          <a:r>
            <a:rPr lang="ar-IQ" dirty="0" smtClean="0"/>
            <a:t>اهمية مرونة الموارد البشرية</a:t>
          </a:r>
          <a:endParaRPr lang="ar-SA" dirty="0"/>
        </a:p>
      </dgm:t>
    </dgm:pt>
    <dgm:pt modelId="{09D600E6-0D51-47BD-BE01-8B5622E246AE}" type="parTrans" cxnId="{63806D94-546A-41C7-854E-1F86C44EA788}">
      <dgm:prSet/>
      <dgm:spPr/>
      <dgm:t>
        <a:bodyPr/>
        <a:lstStyle/>
        <a:p>
          <a:pPr rtl="1"/>
          <a:endParaRPr lang="ar-SA"/>
        </a:p>
      </dgm:t>
    </dgm:pt>
    <dgm:pt modelId="{6D30A2FC-6077-4727-B8C6-50A11FC363F6}" type="sibTrans" cxnId="{63806D94-546A-41C7-854E-1F86C44EA788}">
      <dgm:prSet/>
      <dgm:spPr/>
      <dgm:t>
        <a:bodyPr/>
        <a:lstStyle/>
        <a:p>
          <a:pPr rtl="1"/>
          <a:endParaRPr lang="ar-SA"/>
        </a:p>
      </dgm:t>
    </dgm:pt>
    <dgm:pt modelId="{00B9BA72-994F-40B8-B934-16F9AC2C5BA8}">
      <dgm:prSet phldrT="[نص]"/>
      <dgm:spPr>
        <a:solidFill>
          <a:schemeClr val="bg2">
            <a:lumMod val="75000"/>
          </a:schemeClr>
        </a:solidFill>
      </dgm:spPr>
      <dgm:t>
        <a:bodyPr/>
        <a:lstStyle/>
        <a:p>
          <a:pPr rtl="1"/>
          <a:r>
            <a:rPr lang="ar-IQ" dirty="0" smtClean="0"/>
            <a:t>سلاسة الاجراءات المطلوبة</a:t>
          </a:r>
          <a:endParaRPr lang="ar-SA" dirty="0"/>
        </a:p>
      </dgm:t>
    </dgm:pt>
    <dgm:pt modelId="{8AFD818A-537C-48DE-81F1-24347D3E6377}" type="parTrans" cxnId="{68296B96-279B-49AE-AA64-17A5B1D434AF}">
      <dgm:prSet/>
      <dgm:spPr/>
      <dgm:t>
        <a:bodyPr/>
        <a:lstStyle/>
        <a:p>
          <a:pPr rtl="1"/>
          <a:endParaRPr lang="ar-SA"/>
        </a:p>
      </dgm:t>
    </dgm:pt>
    <dgm:pt modelId="{2430771F-53D7-4813-8C38-57CA705F0067}" type="sibTrans" cxnId="{68296B96-279B-49AE-AA64-17A5B1D434AF}">
      <dgm:prSet/>
      <dgm:spPr/>
      <dgm:t>
        <a:bodyPr/>
        <a:lstStyle/>
        <a:p>
          <a:pPr rtl="1"/>
          <a:endParaRPr lang="ar-SA"/>
        </a:p>
      </dgm:t>
    </dgm:pt>
    <dgm:pt modelId="{33ACDAF8-F93C-4C91-95E4-1460C2E48F6D}">
      <dgm:prSet phldrT="[نص]"/>
      <dgm:spPr>
        <a:solidFill>
          <a:schemeClr val="bg2">
            <a:lumMod val="25000"/>
          </a:schemeClr>
        </a:solidFill>
      </dgm:spPr>
      <dgm:t>
        <a:bodyPr/>
        <a:lstStyle/>
        <a:p>
          <a:pPr rtl="1"/>
          <a:r>
            <a:rPr lang="ar-IQ" dirty="0" smtClean="0"/>
            <a:t>تنفيذ المهام باقل جهد ممكن</a:t>
          </a:r>
          <a:endParaRPr lang="ar-SA" dirty="0"/>
        </a:p>
      </dgm:t>
    </dgm:pt>
    <dgm:pt modelId="{083914AB-1E02-4ABE-8727-352B6912709D}" type="parTrans" cxnId="{12CC645D-3BCA-4FAB-8596-5962C95133B9}">
      <dgm:prSet/>
      <dgm:spPr/>
      <dgm:t>
        <a:bodyPr/>
        <a:lstStyle/>
        <a:p>
          <a:pPr rtl="1"/>
          <a:endParaRPr lang="ar-SA"/>
        </a:p>
      </dgm:t>
    </dgm:pt>
    <dgm:pt modelId="{F65D4469-5983-4EC4-A9B8-51166A724416}" type="sibTrans" cxnId="{12CC645D-3BCA-4FAB-8596-5962C95133B9}">
      <dgm:prSet/>
      <dgm:spPr/>
      <dgm:t>
        <a:bodyPr/>
        <a:lstStyle/>
        <a:p>
          <a:pPr rtl="1"/>
          <a:endParaRPr lang="ar-SA"/>
        </a:p>
      </dgm:t>
    </dgm:pt>
    <dgm:pt modelId="{7733D6D2-044B-49CC-A002-B6D44E607DFE}">
      <dgm:prSet phldrT="[نص]"/>
      <dgm:spPr>
        <a:solidFill>
          <a:schemeClr val="bg2">
            <a:lumMod val="25000"/>
          </a:schemeClr>
        </a:solidFill>
      </dgm:spPr>
      <dgm:t>
        <a:bodyPr/>
        <a:lstStyle/>
        <a:p>
          <a:pPr rtl="1"/>
          <a:r>
            <a:rPr lang="ar-IQ" dirty="0" smtClean="0"/>
            <a:t>زرع الثقة في العاملين وتمكينهم</a:t>
          </a:r>
          <a:endParaRPr lang="ar-SA" dirty="0"/>
        </a:p>
      </dgm:t>
    </dgm:pt>
    <dgm:pt modelId="{870533BD-7E43-43F5-9C7E-413397A7C7DF}" type="parTrans" cxnId="{FAC5E97D-0AC0-4578-9C65-4C586703562C}">
      <dgm:prSet/>
      <dgm:spPr/>
      <dgm:t>
        <a:bodyPr/>
        <a:lstStyle/>
        <a:p>
          <a:pPr rtl="1"/>
          <a:endParaRPr lang="ar-SA"/>
        </a:p>
      </dgm:t>
    </dgm:pt>
    <dgm:pt modelId="{3D3F9595-0E33-4A4F-8461-007F733B4925}" type="sibTrans" cxnId="{FAC5E97D-0AC0-4578-9C65-4C586703562C}">
      <dgm:prSet/>
      <dgm:spPr/>
      <dgm:t>
        <a:bodyPr/>
        <a:lstStyle/>
        <a:p>
          <a:pPr rtl="1"/>
          <a:endParaRPr lang="ar-SA"/>
        </a:p>
      </dgm:t>
    </dgm:pt>
    <dgm:pt modelId="{82EB4EF8-F318-4A7F-B260-89AC52C03DBD}">
      <dgm:prSet phldrT="[نص]"/>
      <dgm:spPr>
        <a:solidFill>
          <a:schemeClr val="bg2">
            <a:lumMod val="75000"/>
          </a:schemeClr>
        </a:solidFill>
      </dgm:spPr>
      <dgm:t>
        <a:bodyPr/>
        <a:lstStyle/>
        <a:p>
          <a:pPr rtl="1"/>
          <a:r>
            <a:rPr lang="ar-IQ" dirty="0" smtClean="0"/>
            <a:t>التشجيع على ظهور الافكار المبتكرة</a:t>
          </a:r>
          <a:endParaRPr lang="ar-SA" dirty="0"/>
        </a:p>
      </dgm:t>
    </dgm:pt>
    <dgm:pt modelId="{CA4F5297-20BE-4062-B897-2E3B5A00DE72}" type="parTrans" cxnId="{2618214C-E853-424D-B59A-F08F75AE1703}">
      <dgm:prSet/>
      <dgm:spPr/>
      <dgm:t>
        <a:bodyPr/>
        <a:lstStyle/>
        <a:p>
          <a:pPr rtl="1"/>
          <a:endParaRPr lang="ar-SA"/>
        </a:p>
      </dgm:t>
    </dgm:pt>
    <dgm:pt modelId="{C0F9C512-9539-48F0-8E71-A360EF01CBE3}" type="sibTrans" cxnId="{2618214C-E853-424D-B59A-F08F75AE1703}">
      <dgm:prSet/>
      <dgm:spPr/>
      <dgm:t>
        <a:bodyPr/>
        <a:lstStyle/>
        <a:p>
          <a:pPr rtl="1"/>
          <a:endParaRPr lang="ar-SA"/>
        </a:p>
      </dgm:t>
    </dgm:pt>
    <dgm:pt modelId="{D53B53CA-9E63-44F3-B7F9-9FF2C1BB20E2}" type="pres">
      <dgm:prSet presAssocID="{FE9EF17D-569D-48E5-91E4-0F78A561EC48}" presName="Name0" presStyleCnt="0">
        <dgm:presLayoutVars>
          <dgm:chMax val="1"/>
          <dgm:chPref val="1"/>
          <dgm:dir/>
          <dgm:animOne val="branch"/>
          <dgm:animLvl val="lvl"/>
        </dgm:presLayoutVars>
      </dgm:prSet>
      <dgm:spPr/>
      <dgm:t>
        <a:bodyPr/>
        <a:lstStyle/>
        <a:p>
          <a:pPr rtl="1"/>
          <a:endParaRPr lang="ar-SA"/>
        </a:p>
      </dgm:t>
    </dgm:pt>
    <dgm:pt modelId="{C4BA9F45-63C1-4553-928B-8C23B6CC68A9}" type="pres">
      <dgm:prSet presAssocID="{F246E977-24CE-4A36-90B4-02279C4E71B2}" presName="singleCycle" presStyleCnt="0"/>
      <dgm:spPr/>
    </dgm:pt>
    <dgm:pt modelId="{07752125-24D2-4FF5-8565-110B38EA68C2}" type="pres">
      <dgm:prSet presAssocID="{F246E977-24CE-4A36-90B4-02279C4E71B2}" presName="singleCenter" presStyleLbl="node1" presStyleIdx="0" presStyleCnt="5" custLinFactNeighborX="39746" custLinFactNeighborY="-16929">
        <dgm:presLayoutVars>
          <dgm:chMax val="7"/>
          <dgm:chPref val="7"/>
        </dgm:presLayoutVars>
      </dgm:prSet>
      <dgm:spPr/>
      <dgm:t>
        <a:bodyPr/>
        <a:lstStyle/>
        <a:p>
          <a:pPr rtl="1"/>
          <a:endParaRPr lang="ar-SA"/>
        </a:p>
      </dgm:t>
    </dgm:pt>
    <dgm:pt modelId="{212661FB-2F9F-4C83-9E3B-8F0F8A4E8536}" type="pres">
      <dgm:prSet presAssocID="{8AFD818A-537C-48DE-81F1-24347D3E6377}" presName="Name56" presStyleLbl="parChTrans1D2" presStyleIdx="0" presStyleCnt="4"/>
      <dgm:spPr/>
      <dgm:t>
        <a:bodyPr/>
        <a:lstStyle/>
        <a:p>
          <a:pPr rtl="1"/>
          <a:endParaRPr lang="ar-SA"/>
        </a:p>
      </dgm:t>
    </dgm:pt>
    <dgm:pt modelId="{F6906285-5D34-4078-94FE-2357630B003B}" type="pres">
      <dgm:prSet presAssocID="{00B9BA72-994F-40B8-B934-16F9AC2C5BA8}" presName="text0" presStyleLbl="node1" presStyleIdx="1" presStyleCnt="5" custScaleX="149519" custRadScaleRad="100784" custRadScaleInc="-28194">
        <dgm:presLayoutVars>
          <dgm:bulletEnabled val="1"/>
        </dgm:presLayoutVars>
      </dgm:prSet>
      <dgm:spPr/>
      <dgm:t>
        <a:bodyPr/>
        <a:lstStyle/>
        <a:p>
          <a:pPr rtl="1"/>
          <a:endParaRPr lang="ar-SA"/>
        </a:p>
      </dgm:t>
    </dgm:pt>
    <dgm:pt modelId="{590BF3AB-8C76-4138-88F6-D279DCAC7313}" type="pres">
      <dgm:prSet presAssocID="{083914AB-1E02-4ABE-8727-352B6912709D}" presName="Name56" presStyleLbl="parChTrans1D2" presStyleIdx="1" presStyleCnt="4"/>
      <dgm:spPr/>
      <dgm:t>
        <a:bodyPr/>
        <a:lstStyle/>
        <a:p>
          <a:pPr rtl="1"/>
          <a:endParaRPr lang="ar-SA"/>
        </a:p>
      </dgm:t>
    </dgm:pt>
    <dgm:pt modelId="{BCAC9407-8E03-431E-9ECD-F9405A415A09}" type="pres">
      <dgm:prSet presAssocID="{33ACDAF8-F93C-4C91-95E4-1460C2E48F6D}" presName="text0" presStyleLbl="node1" presStyleIdx="2" presStyleCnt="5" custScaleX="154682" custRadScaleRad="40430" custRadScaleInc="-271610">
        <dgm:presLayoutVars>
          <dgm:bulletEnabled val="1"/>
        </dgm:presLayoutVars>
      </dgm:prSet>
      <dgm:spPr/>
      <dgm:t>
        <a:bodyPr/>
        <a:lstStyle/>
        <a:p>
          <a:pPr rtl="1"/>
          <a:endParaRPr lang="ar-SA"/>
        </a:p>
      </dgm:t>
    </dgm:pt>
    <dgm:pt modelId="{64F806B8-7591-422F-B5C9-3BB585A83E49}" type="pres">
      <dgm:prSet presAssocID="{870533BD-7E43-43F5-9C7E-413397A7C7DF}" presName="Name56" presStyleLbl="parChTrans1D2" presStyleIdx="2" presStyleCnt="4"/>
      <dgm:spPr/>
      <dgm:t>
        <a:bodyPr/>
        <a:lstStyle/>
        <a:p>
          <a:pPr rtl="1"/>
          <a:endParaRPr lang="ar-SA"/>
        </a:p>
      </dgm:t>
    </dgm:pt>
    <dgm:pt modelId="{1E686285-CE2A-4A20-912C-07839CFC8C09}" type="pres">
      <dgm:prSet presAssocID="{7733D6D2-044B-49CC-A002-B6D44E607DFE}" presName="text0" presStyleLbl="node1" presStyleIdx="3" presStyleCnt="5" custScaleX="154561" custRadScaleRad="92259" custRadScaleInc="31248">
        <dgm:presLayoutVars>
          <dgm:bulletEnabled val="1"/>
        </dgm:presLayoutVars>
      </dgm:prSet>
      <dgm:spPr/>
      <dgm:t>
        <a:bodyPr/>
        <a:lstStyle/>
        <a:p>
          <a:pPr rtl="1"/>
          <a:endParaRPr lang="ar-SA"/>
        </a:p>
      </dgm:t>
    </dgm:pt>
    <dgm:pt modelId="{C6C77A2A-7A14-4F7E-B115-2D1031830852}" type="pres">
      <dgm:prSet presAssocID="{CA4F5297-20BE-4062-B897-2E3B5A00DE72}" presName="Name56" presStyleLbl="parChTrans1D2" presStyleIdx="3" presStyleCnt="4"/>
      <dgm:spPr/>
      <dgm:t>
        <a:bodyPr/>
        <a:lstStyle/>
        <a:p>
          <a:pPr rtl="1"/>
          <a:endParaRPr lang="ar-SA"/>
        </a:p>
      </dgm:t>
    </dgm:pt>
    <dgm:pt modelId="{13AE00AC-A56A-4E10-BCB9-5D9319A81440}" type="pres">
      <dgm:prSet presAssocID="{82EB4EF8-F318-4A7F-B260-89AC52C03DBD}" presName="text0" presStyleLbl="node1" presStyleIdx="4" presStyleCnt="5" custScaleX="152488" custRadScaleRad="35544" custRadScaleInc="-115685">
        <dgm:presLayoutVars>
          <dgm:bulletEnabled val="1"/>
        </dgm:presLayoutVars>
      </dgm:prSet>
      <dgm:spPr/>
      <dgm:t>
        <a:bodyPr/>
        <a:lstStyle/>
        <a:p>
          <a:pPr rtl="1"/>
          <a:endParaRPr lang="ar-SA"/>
        </a:p>
      </dgm:t>
    </dgm:pt>
  </dgm:ptLst>
  <dgm:cxnLst>
    <dgm:cxn modelId="{12CC645D-3BCA-4FAB-8596-5962C95133B9}" srcId="{F246E977-24CE-4A36-90B4-02279C4E71B2}" destId="{33ACDAF8-F93C-4C91-95E4-1460C2E48F6D}" srcOrd="1" destOrd="0" parTransId="{083914AB-1E02-4ABE-8727-352B6912709D}" sibTransId="{F65D4469-5983-4EC4-A9B8-51166A724416}"/>
    <dgm:cxn modelId="{2F6EF259-53E9-4D54-9FFF-42AE6BE0D12D}" type="presOf" srcId="{33ACDAF8-F93C-4C91-95E4-1460C2E48F6D}" destId="{BCAC9407-8E03-431E-9ECD-F9405A415A09}" srcOrd="0" destOrd="0" presId="urn:microsoft.com/office/officeart/2008/layout/RadialCluster"/>
    <dgm:cxn modelId="{2618214C-E853-424D-B59A-F08F75AE1703}" srcId="{F246E977-24CE-4A36-90B4-02279C4E71B2}" destId="{82EB4EF8-F318-4A7F-B260-89AC52C03DBD}" srcOrd="3" destOrd="0" parTransId="{CA4F5297-20BE-4062-B897-2E3B5A00DE72}" sibTransId="{C0F9C512-9539-48F0-8E71-A360EF01CBE3}"/>
    <dgm:cxn modelId="{16814AAA-70F0-4B9B-A952-E5B14B5F7B00}" type="presOf" srcId="{82EB4EF8-F318-4A7F-B260-89AC52C03DBD}" destId="{13AE00AC-A56A-4E10-BCB9-5D9319A81440}" srcOrd="0" destOrd="0" presId="urn:microsoft.com/office/officeart/2008/layout/RadialCluster"/>
    <dgm:cxn modelId="{289DC922-BDE0-4ED9-BDC1-729163D5F9A5}" type="presOf" srcId="{00B9BA72-994F-40B8-B934-16F9AC2C5BA8}" destId="{F6906285-5D34-4078-94FE-2357630B003B}" srcOrd="0" destOrd="0" presId="urn:microsoft.com/office/officeart/2008/layout/RadialCluster"/>
    <dgm:cxn modelId="{43C08F26-9959-4C92-8A34-007DAE2C601F}" type="presOf" srcId="{FE9EF17D-569D-48E5-91E4-0F78A561EC48}" destId="{D53B53CA-9E63-44F3-B7F9-9FF2C1BB20E2}" srcOrd="0" destOrd="0" presId="urn:microsoft.com/office/officeart/2008/layout/RadialCluster"/>
    <dgm:cxn modelId="{0BD43E4F-F5ED-44E0-AAE5-78B7973E7E15}" type="presOf" srcId="{8AFD818A-537C-48DE-81F1-24347D3E6377}" destId="{212661FB-2F9F-4C83-9E3B-8F0F8A4E8536}" srcOrd="0" destOrd="0" presId="urn:microsoft.com/office/officeart/2008/layout/RadialCluster"/>
    <dgm:cxn modelId="{1A2F0946-D2C9-4F7D-82B6-B2E19FA43C2B}" type="presOf" srcId="{F246E977-24CE-4A36-90B4-02279C4E71B2}" destId="{07752125-24D2-4FF5-8565-110B38EA68C2}" srcOrd="0" destOrd="0" presId="urn:microsoft.com/office/officeart/2008/layout/RadialCluster"/>
    <dgm:cxn modelId="{1D6E4EEF-98B1-4785-97C2-72CF354E59FE}" type="presOf" srcId="{083914AB-1E02-4ABE-8727-352B6912709D}" destId="{590BF3AB-8C76-4138-88F6-D279DCAC7313}" srcOrd="0" destOrd="0" presId="urn:microsoft.com/office/officeart/2008/layout/RadialCluster"/>
    <dgm:cxn modelId="{266738AA-75F5-42C2-B7C8-8555D4C68BA5}" type="presOf" srcId="{870533BD-7E43-43F5-9C7E-413397A7C7DF}" destId="{64F806B8-7591-422F-B5C9-3BB585A83E49}" srcOrd="0" destOrd="0" presId="urn:microsoft.com/office/officeart/2008/layout/RadialCluster"/>
    <dgm:cxn modelId="{63806D94-546A-41C7-854E-1F86C44EA788}" srcId="{FE9EF17D-569D-48E5-91E4-0F78A561EC48}" destId="{F246E977-24CE-4A36-90B4-02279C4E71B2}" srcOrd="0" destOrd="0" parTransId="{09D600E6-0D51-47BD-BE01-8B5622E246AE}" sibTransId="{6D30A2FC-6077-4727-B8C6-50A11FC363F6}"/>
    <dgm:cxn modelId="{FAC5E97D-0AC0-4578-9C65-4C586703562C}" srcId="{F246E977-24CE-4A36-90B4-02279C4E71B2}" destId="{7733D6D2-044B-49CC-A002-B6D44E607DFE}" srcOrd="2" destOrd="0" parTransId="{870533BD-7E43-43F5-9C7E-413397A7C7DF}" sibTransId="{3D3F9595-0E33-4A4F-8461-007F733B4925}"/>
    <dgm:cxn modelId="{ED49D42E-B3ED-434A-9F9B-E3F3C068E502}" type="presOf" srcId="{CA4F5297-20BE-4062-B897-2E3B5A00DE72}" destId="{C6C77A2A-7A14-4F7E-B115-2D1031830852}" srcOrd="0" destOrd="0" presId="urn:microsoft.com/office/officeart/2008/layout/RadialCluster"/>
    <dgm:cxn modelId="{C27852CA-2B42-4654-9510-0DD39DFF9088}" type="presOf" srcId="{7733D6D2-044B-49CC-A002-B6D44E607DFE}" destId="{1E686285-CE2A-4A20-912C-07839CFC8C09}" srcOrd="0" destOrd="0" presId="urn:microsoft.com/office/officeart/2008/layout/RadialCluster"/>
    <dgm:cxn modelId="{68296B96-279B-49AE-AA64-17A5B1D434AF}" srcId="{F246E977-24CE-4A36-90B4-02279C4E71B2}" destId="{00B9BA72-994F-40B8-B934-16F9AC2C5BA8}" srcOrd="0" destOrd="0" parTransId="{8AFD818A-537C-48DE-81F1-24347D3E6377}" sibTransId="{2430771F-53D7-4813-8C38-57CA705F0067}"/>
    <dgm:cxn modelId="{F9FFA5AE-B9D6-42DE-8C75-450CC95A58A6}" type="presParOf" srcId="{D53B53CA-9E63-44F3-B7F9-9FF2C1BB20E2}" destId="{C4BA9F45-63C1-4553-928B-8C23B6CC68A9}" srcOrd="0" destOrd="0" presId="urn:microsoft.com/office/officeart/2008/layout/RadialCluster"/>
    <dgm:cxn modelId="{E70C63C6-A401-4AD3-935F-C4245E1CCD8B}" type="presParOf" srcId="{C4BA9F45-63C1-4553-928B-8C23B6CC68A9}" destId="{07752125-24D2-4FF5-8565-110B38EA68C2}" srcOrd="0" destOrd="0" presId="urn:microsoft.com/office/officeart/2008/layout/RadialCluster"/>
    <dgm:cxn modelId="{A60F7674-EEA8-4AE9-9A31-728FB0147AC7}" type="presParOf" srcId="{C4BA9F45-63C1-4553-928B-8C23B6CC68A9}" destId="{212661FB-2F9F-4C83-9E3B-8F0F8A4E8536}" srcOrd="1" destOrd="0" presId="urn:microsoft.com/office/officeart/2008/layout/RadialCluster"/>
    <dgm:cxn modelId="{0A5352AA-A2AF-4C9F-AC4E-6CA019513282}" type="presParOf" srcId="{C4BA9F45-63C1-4553-928B-8C23B6CC68A9}" destId="{F6906285-5D34-4078-94FE-2357630B003B}" srcOrd="2" destOrd="0" presId="urn:microsoft.com/office/officeart/2008/layout/RadialCluster"/>
    <dgm:cxn modelId="{61A20338-65E9-4335-BC11-378F88847BE2}" type="presParOf" srcId="{C4BA9F45-63C1-4553-928B-8C23B6CC68A9}" destId="{590BF3AB-8C76-4138-88F6-D279DCAC7313}" srcOrd="3" destOrd="0" presId="urn:microsoft.com/office/officeart/2008/layout/RadialCluster"/>
    <dgm:cxn modelId="{51B9EF4F-BD0F-4ED0-8338-C971B5954DE4}" type="presParOf" srcId="{C4BA9F45-63C1-4553-928B-8C23B6CC68A9}" destId="{BCAC9407-8E03-431E-9ECD-F9405A415A09}" srcOrd="4" destOrd="0" presId="urn:microsoft.com/office/officeart/2008/layout/RadialCluster"/>
    <dgm:cxn modelId="{AA00880B-0DE4-4A85-BCBB-02EBB0A4C728}" type="presParOf" srcId="{C4BA9F45-63C1-4553-928B-8C23B6CC68A9}" destId="{64F806B8-7591-422F-B5C9-3BB585A83E49}" srcOrd="5" destOrd="0" presId="urn:microsoft.com/office/officeart/2008/layout/RadialCluster"/>
    <dgm:cxn modelId="{D0904CF8-79FD-4E96-AB15-1D7BA8FB9E72}" type="presParOf" srcId="{C4BA9F45-63C1-4553-928B-8C23B6CC68A9}" destId="{1E686285-CE2A-4A20-912C-07839CFC8C09}" srcOrd="6" destOrd="0" presId="urn:microsoft.com/office/officeart/2008/layout/RadialCluster"/>
    <dgm:cxn modelId="{E4971CA4-00E7-4B6B-846A-B43A6BAEA3EF}" type="presParOf" srcId="{C4BA9F45-63C1-4553-928B-8C23B6CC68A9}" destId="{C6C77A2A-7A14-4F7E-B115-2D1031830852}" srcOrd="7" destOrd="0" presId="urn:microsoft.com/office/officeart/2008/layout/RadialCluster"/>
    <dgm:cxn modelId="{B6F44D83-A455-4C2F-AEDD-2F7E031480C8}" type="presParOf" srcId="{C4BA9F45-63C1-4553-928B-8C23B6CC68A9}" destId="{13AE00AC-A56A-4E10-BCB9-5D9319A81440}"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F2F11F-9F58-40EA-AFD8-7E6B6264EE61}" type="doc">
      <dgm:prSet loTypeId="urn:microsoft.com/office/officeart/2005/8/layout/cycle6" loCatId="cycle" qsTypeId="urn:microsoft.com/office/officeart/2005/8/quickstyle/simple1" qsCatId="simple" csTypeId="urn:microsoft.com/office/officeart/2005/8/colors/accent1_2" csCatId="accent1" phldr="1"/>
      <dgm:spPr/>
      <dgm:t>
        <a:bodyPr/>
        <a:lstStyle/>
        <a:p>
          <a:pPr rtl="1"/>
          <a:endParaRPr lang="ar-SA"/>
        </a:p>
      </dgm:t>
    </dgm:pt>
    <dgm:pt modelId="{FC7489AC-15BE-48C8-BAD5-8305ABC93337}">
      <dgm:prSet phldrT="[نص]" custT="1"/>
      <dgm:spPr/>
      <dgm:t>
        <a:bodyPr/>
        <a:lstStyle/>
        <a:p>
          <a:pPr rtl="1"/>
          <a:r>
            <a:rPr lang="ar-IQ" sz="1800" b="1" dirty="0" smtClean="0">
              <a:solidFill>
                <a:schemeClr val="tx1"/>
              </a:solidFill>
              <a:cs typeface="+mj-cs"/>
            </a:rPr>
            <a:t>لاستجابة السريعة للتغيرات</a:t>
          </a:r>
          <a:endParaRPr lang="ar-SA" sz="1800" dirty="0">
            <a:solidFill>
              <a:schemeClr val="tx1"/>
            </a:solidFill>
            <a:cs typeface="+mj-cs"/>
          </a:endParaRPr>
        </a:p>
      </dgm:t>
    </dgm:pt>
    <dgm:pt modelId="{34FB82BA-74DD-4C30-9D8F-94A860DEA755}" type="parTrans" cxnId="{FB776B15-825D-46F2-8E27-6F9AD8B4A260}">
      <dgm:prSet/>
      <dgm:spPr/>
      <dgm:t>
        <a:bodyPr/>
        <a:lstStyle/>
        <a:p>
          <a:pPr rtl="1"/>
          <a:endParaRPr lang="ar-SA" sz="2800">
            <a:solidFill>
              <a:schemeClr val="tx1"/>
            </a:solidFill>
            <a:cs typeface="+mj-cs"/>
          </a:endParaRPr>
        </a:p>
      </dgm:t>
    </dgm:pt>
    <dgm:pt modelId="{E2A607CB-4B80-4E7B-B1C9-47084ED77B5D}" type="sibTrans" cxnId="{FB776B15-825D-46F2-8E27-6F9AD8B4A260}">
      <dgm:prSet/>
      <dgm:spPr/>
      <dgm:t>
        <a:bodyPr/>
        <a:lstStyle/>
        <a:p>
          <a:pPr rtl="1"/>
          <a:endParaRPr lang="ar-SA" sz="2800">
            <a:solidFill>
              <a:schemeClr val="tx1"/>
            </a:solidFill>
            <a:cs typeface="+mj-cs"/>
          </a:endParaRPr>
        </a:p>
      </dgm:t>
    </dgm:pt>
    <dgm:pt modelId="{B19FEDF2-52A2-49C1-8645-D720D03C1AF5}">
      <dgm:prSet phldrT="[نص]" custT="1"/>
      <dgm:spPr/>
      <dgm:t>
        <a:bodyPr/>
        <a:lstStyle/>
        <a:p>
          <a:pPr rtl="1"/>
          <a:r>
            <a:rPr lang="ar-IQ" sz="1800" b="1" dirty="0" smtClean="0">
              <a:solidFill>
                <a:schemeClr val="tx1"/>
              </a:solidFill>
              <a:cs typeface="+mj-cs"/>
            </a:rPr>
            <a:t>زيادة القدرة على الابتكار</a:t>
          </a:r>
          <a:endParaRPr lang="ar-SA" sz="1800" dirty="0">
            <a:solidFill>
              <a:schemeClr val="tx1"/>
            </a:solidFill>
            <a:cs typeface="+mj-cs"/>
          </a:endParaRPr>
        </a:p>
      </dgm:t>
    </dgm:pt>
    <dgm:pt modelId="{5C6F6B06-1AF7-426D-9F74-94E2C2E7CD38}" type="parTrans" cxnId="{FC2E4C14-53B1-47BA-A655-A7DFB489EFAE}">
      <dgm:prSet/>
      <dgm:spPr/>
      <dgm:t>
        <a:bodyPr/>
        <a:lstStyle/>
        <a:p>
          <a:pPr rtl="1"/>
          <a:endParaRPr lang="ar-SA" sz="2800">
            <a:solidFill>
              <a:schemeClr val="tx1"/>
            </a:solidFill>
            <a:cs typeface="+mj-cs"/>
          </a:endParaRPr>
        </a:p>
      </dgm:t>
    </dgm:pt>
    <dgm:pt modelId="{989FE1B8-46E9-4D65-A901-F355AD19EE98}" type="sibTrans" cxnId="{FC2E4C14-53B1-47BA-A655-A7DFB489EFAE}">
      <dgm:prSet/>
      <dgm:spPr/>
      <dgm:t>
        <a:bodyPr/>
        <a:lstStyle/>
        <a:p>
          <a:pPr rtl="1"/>
          <a:endParaRPr lang="ar-SA" sz="2800">
            <a:solidFill>
              <a:schemeClr val="tx1"/>
            </a:solidFill>
            <a:cs typeface="+mj-cs"/>
          </a:endParaRPr>
        </a:p>
      </dgm:t>
    </dgm:pt>
    <dgm:pt modelId="{74A73BE7-B1B8-4F9C-8718-D524FEC3B8CD}">
      <dgm:prSet phldrT="[نص]" custT="1"/>
      <dgm:spPr/>
      <dgm:t>
        <a:bodyPr/>
        <a:lstStyle/>
        <a:p>
          <a:pPr rtl="1"/>
          <a:r>
            <a:rPr lang="ar-IQ" sz="1800" b="1" dirty="0" smtClean="0">
              <a:solidFill>
                <a:schemeClr val="tx1"/>
              </a:solidFill>
              <a:cs typeface="+mj-cs"/>
            </a:rPr>
            <a:t>زيادة المرونة في اتخاذ القرارات:</a:t>
          </a:r>
          <a:r>
            <a:rPr lang="ar-IQ" sz="1800" dirty="0" smtClean="0">
              <a:solidFill>
                <a:schemeClr val="tx1"/>
              </a:solidFill>
              <a:cs typeface="+mj-cs"/>
            </a:rPr>
            <a:t> </a:t>
          </a:r>
          <a:endParaRPr lang="ar-SA" sz="1800" dirty="0">
            <a:solidFill>
              <a:schemeClr val="tx1"/>
            </a:solidFill>
            <a:cs typeface="+mj-cs"/>
          </a:endParaRPr>
        </a:p>
      </dgm:t>
    </dgm:pt>
    <dgm:pt modelId="{DB1A941D-FE45-4CD3-B592-A5172AAAD49B}" type="parTrans" cxnId="{CED5CB3B-D928-4CED-8E00-819368189423}">
      <dgm:prSet/>
      <dgm:spPr/>
      <dgm:t>
        <a:bodyPr/>
        <a:lstStyle/>
        <a:p>
          <a:pPr rtl="1"/>
          <a:endParaRPr lang="ar-SA" sz="2800">
            <a:solidFill>
              <a:schemeClr val="tx1"/>
            </a:solidFill>
            <a:cs typeface="+mj-cs"/>
          </a:endParaRPr>
        </a:p>
      </dgm:t>
    </dgm:pt>
    <dgm:pt modelId="{578B7CA0-EAD7-4CE8-8F48-AFC53CF3A553}" type="sibTrans" cxnId="{CED5CB3B-D928-4CED-8E00-819368189423}">
      <dgm:prSet/>
      <dgm:spPr/>
      <dgm:t>
        <a:bodyPr/>
        <a:lstStyle/>
        <a:p>
          <a:pPr rtl="1"/>
          <a:endParaRPr lang="ar-SA" sz="2800">
            <a:solidFill>
              <a:schemeClr val="tx1"/>
            </a:solidFill>
            <a:cs typeface="+mj-cs"/>
          </a:endParaRPr>
        </a:p>
      </dgm:t>
    </dgm:pt>
    <dgm:pt modelId="{2F11ACD9-82FC-488D-9414-5D8B761DCD7F}">
      <dgm:prSet phldrT="[نص]" custT="1"/>
      <dgm:spPr/>
      <dgm:t>
        <a:bodyPr/>
        <a:lstStyle/>
        <a:p>
          <a:pPr rtl="1"/>
          <a:r>
            <a:rPr lang="ar-IQ" sz="1800" b="1" dirty="0" smtClean="0">
              <a:solidFill>
                <a:schemeClr val="tx1"/>
              </a:solidFill>
              <a:cs typeface="+mj-cs"/>
            </a:rPr>
            <a:t>التكيف مع التكنولوجيا والتحول الرقمي</a:t>
          </a:r>
          <a:endParaRPr lang="ar-SA" sz="1800" dirty="0">
            <a:solidFill>
              <a:schemeClr val="tx1"/>
            </a:solidFill>
            <a:cs typeface="+mj-cs"/>
          </a:endParaRPr>
        </a:p>
      </dgm:t>
    </dgm:pt>
    <dgm:pt modelId="{742D0960-3DCC-42EC-9DBE-D210522112DF}" type="parTrans" cxnId="{CA8E0974-B4E7-497F-ADE8-DC8D8C3F4423}">
      <dgm:prSet/>
      <dgm:spPr/>
      <dgm:t>
        <a:bodyPr/>
        <a:lstStyle/>
        <a:p>
          <a:pPr rtl="1"/>
          <a:endParaRPr lang="ar-SA" sz="2800">
            <a:solidFill>
              <a:schemeClr val="tx1"/>
            </a:solidFill>
            <a:cs typeface="+mj-cs"/>
          </a:endParaRPr>
        </a:p>
      </dgm:t>
    </dgm:pt>
    <dgm:pt modelId="{596592A0-57F6-469F-A4B6-5E6CA0C69251}" type="sibTrans" cxnId="{CA8E0974-B4E7-497F-ADE8-DC8D8C3F4423}">
      <dgm:prSet/>
      <dgm:spPr/>
      <dgm:t>
        <a:bodyPr/>
        <a:lstStyle/>
        <a:p>
          <a:pPr rtl="1"/>
          <a:endParaRPr lang="ar-SA" sz="2800">
            <a:solidFill>
              <a:schemeClr val="tx1"/>
            </a:solidFill>
            <a:cs typeface="+mj-cs"/>
          </a:endParaRPr>
        </a:p>
      </dgm:t>
    </dgm:pt>
    <dgm:pt modelId="{CA8B1F74-2D58-44CD-9A28-0E1019C702E5}">
      <dgm:prSet phldrT="[نص]" custT="1"/>
      <dgm:spPr/>
      <dgm:t>
        <a:bodyPr/>
        <a:lstStyle/>
        <a:p>
          <a:pPr rtl="1"/>
          <a:r>
            <a:rPr lang="ar-IQ" sz="1800" b="1" dirty="0" smtClean="0">
              <a:solidFill>
                <a:schemeClr val="tx1"/>
              </a:solidFill>
              <a:cs typeface="+mj-cs"/>
            </a:rPr>
            <a:t>تحسين معنويات الموظفين</a:t>
          </a:r>
          <a:r>
            <a:rPr lang="ar-IQ" sz="1800" dirty="0" smtClean="0">
              <a:solidFill>
                <a:schemeClr val="tx1"/>
              </a:solidFill>
              <a:cs typeface="+mj-cs"/>
            </a:rPr>
            <a:t>: </a:t>
          </a:r>
          <a:endParaRPr lang="ar-SA" sz="1800" dirty="0">
            <a:solidFill>
              <a:schemeClr val="tx1"/>
            </a:solidFill>
            <a:cs typeface="+mj-cs"/>
          </a:endParaRPr>
        </a:p>
      </dgm:t>
    </dgm:pt>
    <dgm:pt modelId="{16EC4B51-C7F5-4A96-9498-CE2FD293C1E7}" type="parTrans" cxnId="{20419ADC-80F5-4CE4-A323-49DA23DF90F0}">
      <dgm:prSet/>
      <dgm:spPr/>
      <dgm:t>
        <a:bodyPr/>
        <a:lstStyle/>
        <a:p>
          <a:pPr rtl="1"/>
          <a:endParaRPr lang="ar-SA" sz="2800">
            <a:solidFill>
              <a:schemeClr val="tx1"/>
            </a:solidFill>
            <a:cs typeface="+mj-cs"/>
          </a:endParaRPr>
        </a:p>
      </dgm:t>
    </dgm:pt>
    <dgm:pt modelId="{255A6A55-DF15-4248-984F-E77DDAAD5158}" type="sibTrans" cxnId="{20419ADC-80F5-4CE4-A323-49DA23DF90F0}">
      <dgm:prSet/>
      <dgm:spPr/>
      <dgm:t>
        <a:bodyPr/>
        <a:lstStyle/>
        <a:p>
          <a:pPr rtl="1"/>
          <a:endParaRPr lang="ar-SA" sz="2800">
            <a:solidFill>
              <a:schemeClr val="tx1"/>
            </a:solidFill>
            <a:cs typeface="+mj-cs"/>
          </a:endParaRPr>
        </a:p>
      </dgm:t>
    </dgm:pt>
    <dgm:pt modelId="{06E2519A-6D66-4E64-AA86-E9CF0CD6A1AE}">
      <dgm:prSet phldrT="[نص]" custT="1"/>
      <dgm:spPr/>
      <dgm:t>
        <a:bodyPr/>
        <a:lstStyle/>
        <a:p>
          <a:pPr rtl="1"/>
          <a:r>
            <a:rPr lang="ar-IQ" sz="1800" b="1" dirty="0" smtClean="0">
              <a:solidFill>
                <a:schemeClr val="tx1"/>
              </a:solidFill>
              <a:cs typeface="+mj-cs"/>
            </a:rPr>
            <a:t>تعزيز التعاون وبناء فرق قوية:</a:t>
          </a:r>
          <a:r>
            <a:rPr lang="ar-IQ" sz="1800" dirty="0" smtClean="0">
              <a:solidFill>
                <a:schemeClr val="tx1"/>
              </a:solidFill>
              <a:cs typeface="+mj-cs"/>
            </a:rPr>
            <a:t> </a:t>
          </a:r>
          <a:endParaRPr lang="ar-SA" sz="1800" dirty="0">
            <a:solidFill>
              <a:schemeClr val="tx1"/>
            </a:solidFill>
            <a:cs typeface="+mj-cs"/>
          </a:endParaRPr>
        </a:p>
      </dgm:t>
    </dgm:pt>
    <dgm:pt modelId="{83C02F7D-1F9F-4F46-8564-08D8F66FB825}" type="parTrans" cxnId="{40A7C614-4A94-4A5E-A868-7F45048910DA}">
      <dgm:prSet/>
      <dgm:spPr/>
      <dgm:t>
        <a:bodyPr/>
        <a:lstStyle/>
        <a:p>
          <a:pPr rtl="1"/>
          <a:endParaRPr lang="ar-SA" sz="2800">
            <a:solidFill>
              <a:schemeClr val="tx1"/>
            </a:solidFill>
            <a:cs typeface="+mj-cs"/>
          </a:endParaRPr>
        </a:p>
      </dgm:t>
    </dgm:pt>
    <dgm:pt modelId="{AB09917C-9B4B-4DE7-8152-434535DE0F5A}" type="sibTrans" cxnId="{40A7C614-4A94-4A5E-A868-7F45048910DA}">
      <dgm:prSet/>
      <dgm:spPr/>
      <dgm:t>
        <a:bodyPr/>
        <a:lstStyle/>
        <a:p>
          <a:pPr rtl="1"/>
          <a:endParaRPr lang="ar-SA" sz="2800">
            <a:solidFill>
              <a:schemeClr val="tx1"/>
            </a:solidFill>
            <a:cs typeface="+mj-cs"/>
          </a:endParaRPr>
        </a:p>
      </dgm:t>
    </dgm:pt>
    <dgm:pt modelId="{042C1629-87E8-4BB8-AA9C-0721ECF31764}" type="pres">
      <dgm:prSet presAssocID="{76F2F11F-9F58-40EA-AFD8-7E6B6264EE61}" presName="cycle" presStyleCnt="0">
        <dgm:presLayoutVars>
          <dgm:dir/>
          <dgm:resizeHandles val="exact"/>
        </dgm:presLayoutVars>
      </dgm:prSet>
      <dgm:spPr/>
      <dgm:t>
        <a:bodyPr/>
        <a:lstStyle/>
        <a:p>
          <a:pPr rtl="1"/>
          <a:endParaRPr lang="ar-SA"/>
        </a:p>
      </dgm:t>
    </dgm:pt>
    <dgm:pt modelId="{5486A114-8708-40C4-89ED-58E22AEF5EC9}" type="pres">
      <dgm:prSet presAssocID="{FC7489AC-15BE-48C8-BAD5-8305ABC93337}" presName="node" presStyleLbl="node1" presStyleIdx="0" presStyleCnt="6" custScaleX="122144">
        <dgm:presLayoutVars>
          <dgm:bulletEnabled val="1"/>
        </dgm:presLayoutVars>
      </dgm:prSet>
      <dgm:spPr/>
      <dgm:t>
        <a:bodyPr/>
        <a:lstStyle/>
        <a:p>
          <a:pPr rtl="1"/>
          <a:endParaRPr lang="ar-SA"/>
        </a:p>
      </dgm:t>
    </dgm:pt>
    <dgm:pt modelId="{C4F8310F-EC9B-448E-B61B-14274F9C6A6A}" type="pres">
      <dgm:prSet presAssocID="{FC7489AC-15BE-48C8-BAD5-8305ABC93337}" presName="spNode" presStyleCnt="0"/>
      <dgm:spPr/>
    </dgm:pt>
    <dgm:pt modelId="{8C0958B4-005D-4CEF-9C57-0A2962C45C7B}" type="pres">
      <dgm:prSet presAssocID="{E2A607CB-4B80-4E7B-B1C9-47084ED77B5D}" presName="sibTrans" presStyleLbl="sibTrans1D1" presStyleIdx="0" presStyleCnt="6"/>
      <dgm:spPr/>
      <dgm:t>
        <a:bodyPr/>
        <a:lstStyle/>
        <a:p>
          <a:pPr rtl="1"/>
          <a:endParaRPr lang="ar-SA"/>
        </a:p>
      </dgm:t>
    </dgm:pt>
    <dgm:pt modelId="{DDA5005E-9EE4-4EDF-B62B-E0DE7661241E}" type="pres">
      <dgm:prSet presAssocID="{B19FEDF2-52A2-49C1-8645-D720D03C1AF5}" presName="node" presStyleLbl="node1" presStyleIdx="1" presStyleCnt="6" custScaleX="138071">
        <dgm:presLayoutVars>
          <dgm:bulletEnabled val="1"/>
        </dgm:presLayoutVars>
      </dgm:prSet>
      <dgm:spPr/>
      <dgm:t>
        <a:bodyPr/>
        <a:lstStyle/>
        <a:p>
          <a:pPr rtl="1"/>
          <a:endParaRPr lang="ar-SA"/>
        </a:p>
      </dgm:t>
    </dgm:pt>
    <dgm:pt modelId="{1DC7C264-7375-422B-B33D-348A45D89EB3}" type="pres">
      <dgm:prSet presAssocID="{B19FEDF2-52A2-49C1-8645-D720D03C1AF5}" presName="spNode" presStyleCnt="0"/>
      <dgm:spPr/>
    </dgm:pt>
    <dgm:pt modelId="{2E606DAF-D7FB-409D-8FC4-339E9984DA2B}" type="pres">
      <dgm:prSet presAssocID="{989FE1B8-46E9-4D65-A901-F355AD19EE98}" presName="sibTrans" presStyleLbl="sibTrans1D1" presStyleIdx="1" presStyleCnt="6"/>
      <dgm:spPr/>
      <dgm:t>
        <a:bodyPr/>
        <a:lstStyle/>
        <a:p>
          <a:pPr rtl="1"/>
          <a:endParaRPr lang="ar-SA"/>
        </a:p>
      </dgm:t>
    </dgm:pt>
    <dgm:pt modelId="{84D868E7-2835-42DC-918B-E22AF5DB3D4F}" type="pres">
      <dgm:prSet presAssocID="{74A73BE7-B1B8-4F9C-8718-D524FEC3B8CD}" presName="node" presStyleLbl="node1" presStyleIdx="2" presStyleCnt="6" custScaleX="130086">
        <dgm:presLayoutVars>
          <dgm:bulletEnabled val="1"/>
        </dgm:presLayoutVars>
      </dgm:prSet>
      <dgm:spPr/>
      <dgm:t>
        <a:bodyPr/>
        <a:lstStyle/>
        <a:p>
          <a:pPr rtl="1"/>
          <a:endParaRPr lang="ar-SA"/>
        </a:p>
      </dgm:t>
    </dgm:pt>
    <dgm:pt modelId="{72DCD60B-CE24-4ACE-A3F1-4A6327FCB053}" type="pres">
      <dgm:prSet presAssocID="{74A73BE7-B1B8-4F9C-8718-D524FEC3B8CD}" presName="spNode" presStyleCnt="0"/>
      <dgm:spPr/>
    </dgm:pt>
    <dgm:pt modelId="{DB512E23-0A35-44AA-82B6-8796EBA7F31A}" type="pres">
      <dgm:prSet presAssocID="{578B7CA0-EAD7-4CE8-8F48-AFC53CF3A553}" presName="sibTrans" presStyleLbl="sibTrans1D1" presStyleIdx="2" presStyleCnt="6"/>
      <dgm:spPr/>
      <dgm:t>
        <a:bodyPr/>
        <a:lstStyle/>
        <a:p>
          <a:pPr rtl="1"/>
          <a:endParaRPr lang="ar-SA"/>
        </a:p>
      </dgm:t>
    </dgm:pt>
    <dgm:pt modelId="{FDDCD410-1EC5-4DB4-8747-056EE73A815D}" type="pres">
      <dgm:prSet presAssocID="{06E2519A-6D66-4E64-AA86-E9CF0CD6A1AE}" presName="node" presStyleLbl="node1" presStyleIdx="3" presStyleCnt="6" custScaleX="145173">
        <dgm:presLayoutVars>
          <dgm:bulletEnabled val="1"/>
        </dgm:presLayoutVars>
      </dgm:prSet>
      <dgm:spPr/>
      <dgm:t>
        <a:bodyPr/>
        <a:lstStyle/>
        <a:p>
          <a:pPr rtl="1"/>
          <a:endParaRPr lang="ar-SA"/>
        </a:p>
      </dgm:t>
    </dgm:pt>
    <dgm:pt modelId="{E0F5566A-7C36-4250-9B90-32D0D9287554}" type="pres">
      <dgm:prSet presAssocID="{06E2519A-6D66-4E64-AA86-E9CF0CD6A1AE}" presName="spNode" presStyleCnt="0"/>
      <dgm:spPr/>
    </dgm:pt>
    <dgm:pt modelId="{E35F81BD-E769-4810-9362-27CF4AD712F3}" type="pres">
      <dgm:prSet presAssocID="{AB09917C-9B4B-4DE7-8152-434535DE0F5A}" presName="sibTrans" presStyleLbl="sibTrans1D1" presStyleIdx="3" presStyleCnt="6"/>
      <dgm:spPr/>
      <dgm:t>
        <a:bodyPr/>
        <a:lstStyle/>
        <a:p>
          <a:pPr rtl="1"/>
          <a:endParaRPr lang="ar-SA"/>
        </a:p>
      </dgm:t>
    </dgm:pt>
    <dgm:pt modelId="{76A6DB63-7F8B-467F-BBA2-CFE5D7518EC8}" type="pres">
      <dgm:prSet presAssocID="{2F11ACD9-82FC-488D-9414-5D8B761DCD7F}" presName="node" presStyleLbl="node1" presStyleIdx="4" presStyleCnt="6" custScaleX="169060">
        <dgm:presLayoutVars>
          <dgm:bulletEnabled val="1"/>
        </dgm:presLayoutVars>
      </dgm:prSet>
      <dgm:spPr/>
      <dgm:t>
        <a:bodyPr/>
        <a:lstStyle/>
        <a:p>
          <a:pPr rtl="1"/>
          <a:endParaRPr lang="ar-SA"/>
        </a:p>
      </dgm:t>
    </dgm:pt>
    <dgm:pt modelId="{1A65053F-5D53-4543-B9D8-824CD5296AB5}" type="pres">
      <dgm:prSet presAssocID="{2F11ACD9-82FC-488D-9414-5D8B761DCD7F}" presName="spNode" presStyleCnt="0"/>
      <dgm:spPr/>
    </dgm:pt>
    <dgm:pt modelId="{A4EE30DA-E92D-40AF-A47D-069871AEDF9B}" type="pres">
      <dgm:prSet presAssocID="{596592A0-57F6-469F-A4B6-5E6CA0C69251}" presName="sibTrans" presStyleLbl="sibTrans1D1" presStyleIdx="4" presStyleCnt="6"/>
      <dgm:spPr/>
      <dgm:t>
        <a:bodyPr/>
        <a:lstStyle/>
        <a:p>
          <a:pPr rtl="1"/>
          <a:endParaRPr lang="ar-SA"/>
        </a:p>
      </dgm:t>
    </dgm:pt>
    <dgm:pt modelId="{A512C364-8C23-48F6-8E26-3A428F67D2A8}" type="pres">
      <dgm:prSet presAssocID="{CA8B1F74-2D58-44CD-9A28-0E1019C702E5}" presName="node" presStyleLbl="node1" presStyleIdx="5" presStyleCnt="6" custScaleX="165210" custScaleY="132213">
        <dgm:presLayoutVars>
          <dgm:bulletEnabled val="1"/>
        </dgm:presLayoutVars>
      </dgm:prSet>
      <dgm:spPr/>
      <dgm:t>
        <a:bodyPr/>
        <a:lstStyle/>
        <a:p>
          <a:pPr rtl="1"/>
          <a:endParaRPr lang="ar-SA"/>
        </a:p>
      </dgm:t>
    </dgm:pt>
    <dgm:pt modelId="{D234B602-A9DE-43D7-82B8-4DB1A3DB786C}" type="pres">
      <dgm:prSet presAssocID="{CA8B1F74-2D58-44CD-9A28-0E1019C702E5}" presName="spNode" presStyleCnt="0"/>
      <dgm:spPr/>
    </dgm:pt>
    <dgm:pt modelId="{DFA3EE0C-BAA7-4690-9B21-916A10F0FA7F}" type="pres">
      <dgm:prSet presAssocID="{255A6A55-DF15-4248-984F-E77DDAAD5158}" presName="sibTrans" presStyleLbl="sibTrans1D1" presStyleIdx="5" presStyleCnt="6"/>
      <dgm:spPr/>
      <dgm:t>
        <a:bodyPr/>
        <a:lstStyle/>
        <a:p>
          <a:pPr rtl="1"/>
          <a:endParaRPr lang="ar-SA"/>
        </a:p>
      </dgm:t>
    </dgm:pt>
  </dgm:ptLst>
  <dgm:cxnLst>
    <dgm:cxn modelId="{20419ADC-80F5-4CE4-A323-49DA23DF90F0}" srcId="{76F2F11F-9F58-40EA-AFD8-7E6B6264EE61}" destId="{CA8B1F74-2D58-44CD-9A28-0E1019C702E5}" srcOrd="5" destOrd="0" parTransId="{16EC4B51-C7F5-4A96-9498-CE2FD293C1E7}" sibTransId="{255A6A55-DF15-4248-984F-E77DDAAD5158}"/>
    <dgm:cxn modelId="{BEF85083-5F08-4730-B4C4-43EFB862AE16}" type="presOf" srcId="{578B7CA0-EAD7-4CE8-8F48-AFC53CF3A553}" destId="{DB512E23-0A35-44AA-82B6-8796EBA7F31A}" srcOrd="0" destOrd="0" presId="urn:microsoft.com/office/officeart/2005/8/layout/cycle6"/>
    <dgm:cxn modelId="{4852042D-6E9B-4064-886C-05A4BDC7698F}" type="presOf" srcId="{989FE1B8-46E9-4D65-A901-F355AD19EE98}" destId="{2E606DAF-D7FB-409D-8FC4-339E9984DA2B}" srcOrd="0" destOrd="0" presId="urn:microsoft.com/office/officeart/2005/8/layout/cycle6"/>
    <dgm:cxn modelId="{7CE389C2-8EE0-44AD-AC78-0CD78E936A69}" type="presOf" srcId="{FC7489AC-15BE-48C8-BAD5-8305ABC93337}" destId="{5486A114-8708-40C4-89ED-58E22AEF5EC9}" srcOrd="0" destOrd="0" presId="urn:microsoft.com/office/officeart/2005/8/layout/cycle6"/>
    <dgm:cxn modelId="{4FE2B463-5EAE-4CC8-BA8A-3C0AC90CEA1E}" type="presOf" srcId="{CA8B1F74-2D58-44CD-9A28-0E1019C702E5}" destId="{A512C364-8C23-48F6-8E26-3A428F67D2A8}" srcOrd="0" destOrd="0" presId="urn:microsoft.com/office/officeart/2005/8/layout/cycle6"/>
    <dgm:cxn modelId="{3D4215C0-7E6F-4974-9678-4DEFE728A82E}" type="presOf" srcId="{74A73BE7-B1B8-4F9C-8718-D524FEC3B8CD}" destId="{84D868E7-2835-42DC-918B-E22AF5DB3D4F}" srcOrd="0" destOrd="0" presId="urn:microsoft.com/office/officeart/2005/8/layout/cycle6"/>
    <dgm:cxn modelId="{FC2E4C14-53B1-47BA-A655-A7DFB489EFAE}" srcId="{76F2F11F-9F58-40EA-AFD8-7E6B6264EE61}" destId="{B19FEDF2-52A2-49C1-8645-D720D03C1AF5}" srcOrd="1" destOrd="0" parTransId="{5C6F6B06-1AF7-426D-9F74-94E2C2E7CD38}" sibTransId="{989FE1B8-46E9-4D65-A901-F355AD19EE98}"/>
    <dgm:cxn modelId="{34341A3C-EA67-4D31-B98F-188AA35EF008}" type="presOf" srcId="{596592A0-57F6-469F-A4B6-5E6CA0C69251}" destId="{A4EE30DA-E92D-40AF-A47D-069871AEDF9B}" srcOrd="0" destOrd="0" presId="urn:microsoft.com/office/officeart/2005/8/layout/cycle6"/>
    <dgm:cxn modelId="{CED5CB3B-D928-4CED-8E00-819368189423}" srcId="{76F2F11F-9F58-40EA-AFD8-7E6B6264EE61}" destId="{74A73BE7-B1B8-4F9C-8718-D524FEC3B8CD}" srcOrd="2" destOrd="0" parTransId="{DB1A941D-FE45-4CD3-B592-A5172AAAD49B}" sibTransId="{578B7CA0-EAD7-4CE8-8F48-AFC53CF3A553}"/>
    <dgm:cxn modelId="{C94E594A-6FAD-4603-82EE-C70890F1DD26}" type="presOf" srcId="{E2A607CB-4B80-4E7B-B1C9-47084ED77B5D}" destId="{8C0958B4-005D-4CEF-9C57-0A2962C45C7B}" srcOrd="0" destOrd="0" presId="urn:microsoft.com/office/officeart/2005/8/layout/cycle6"/>
    <dgm:cxn modelId="{B91C6459-DFE2-4348-B344-2B36A6BC9491}" type="presOf" srcId="{76F2F11F-9F58-40EA-AFD8-7E6B6264EE61}" destId="{042C1629-87E8-4BB8-AA9C-0721ECF31764}" srcOrd="0" destOrd="0" presId="urn:microsoft.com/office/officeart/2005/8/layout/cycle6"/>
    <dgm:cxn modelId="{6674608E-A8D9-41DB-8369-FC6D795D2A4B}" type="presOf" srcId="{255A6A55-DF15-4248-984F-E77DDAAD5158}" destId="{DFA3EE0C-BAA7-4690-9B21-916A10F0FA7F}" srcOrd="0" destOrd="0" presId="urn:microsoft.com/office/officeart/2005/8/layout/cycle6"/>
    <dgm:cxn modelId="{B1F99DF7-C3F4-432B-B5FE-1596182037F2}" type="presOf" srcId="{06E2519A-6D66-4E64-AA86-E9CF0CD6A1AE}" destId="{FDDCD410-1EC5-4DB4-8747-056EE73A815D}" srcOrd="0" destOrd="0" presId="urn:microsoft.com/office/officeart/2005/8/layout/cycle6"/>
    <dgm:cxn modelId="{82B9900F-0791-4AC0-96B5-B5BCFED80E0C}" type="presOf" srcId="{B19FEDF2-52A2-49C1-8645-D720D03C1AF5}" destId="{DDA5005E-9EE4-4EDF-B62B-E0DE7661241E}" srcOrd="0" destOrd="0" presId="urn:microsoft.com/office/officeart/2005/8/layout/cycle6"/>
    <dgm:cxn modelId="{F525FD71-86CE-4C4C-B9A2-FBD909F37A0C}" type="presOf" srcId="{AB09917C-9B4B-4DE7-8152-434535DE0F5A}" destId="{E35F81BD-E769-4810-9362-27CF4AD712F3}" srcOrd="0" destOrd="0" presId="urn:microsoft.com/office/officeart/2005/8/layout/cycle6"/>
    <dgm:cxn modelId="{3051AF8F-6C4C-4B16-8CC3-2F3411BD4E81}" type="presOf" srcId="{2F11ACD9-82FC-488D-9414-5D8B761DCD7F}" destId="{76A6DB63-7F8B-467F-BBA2-CFE5D7518EC8}" srcOrd="0" destOrd="0" presId="urn:microsoft.com/office/officeart/2005/8/layout/cycle6"/>
    <dgm:cxn modelId="{40A7C614-4A94-4A5E-A868-7F45048910DA}" srcId="{76F2F11F-9F58-40EA-AFD8-7E6B6264EE61}" destId="{06E2519A-6D66-4E64-AA86-E9CF0CD6A1AE}" srcOrd="3" destOrd="0" parTransId="{83C02F7D-1F9F-4F46-8564-08D8F66FB825}" sibTransId="{AB09917C-9B4B-4DE7-8152-434535DE0F5A}"/>
    <dgm:cxn modelId="{FB776B15-825D-46F2-8E27-6F9AD8B4A260}" srcId="{76F2F11F-9F58-40EA-AFD8-7E6B6264EE61}" destId="{FC7489AC-15BE-48C8-BAD5-8305ABC93337}" srcOrd="0" destOrd="0" parTransId="{34FB82BA-74DD-4C30-9D8F-94A860DEA755}" sibTransId="{E2A607CB-4B80-4E7B-B1C9-47084ED77B5D}"/>
    <dgm:cxn modelId="{CA8E0974-B4E7-497F-ADE8-DC8D8C3F4423}" srcId="{76F2F11F-9F58-40EA-AFD8-7E6B6264EE61}" destId="{2F11ACD9-82FC-488D-9414-5D8B761DCD7F}" srcOrd="4" destOrd="0" parTransId="{742D0960-3DCC-42EC-9DBE-D210522112DF}" sibTransId="{596592A0-57F6-469F-A4B6-5E6CA0C69251}"/>
    <dgm:cxn modelId="{60266B66-19FE-4EA1-BA0B-E0EFDBABB650}" type="presParOf" srcId="{042C1629-87E8-4BB8-AA9C-0721ECF31764}" destId="{5486A114-8708-40C4-89ED-58E22AEF5EC9}" srcOrd="0" destOrd="0" presId="urn:microsoft.com/office/officeart/2005/8/layout/cycle6"/>
    <dgm:cxn modelId="{44F49A88-F04D-4B3D-AE40-730D2351F3F2}" type="presParOf" srcId="{042C1629-87E8-4BB8-AA9C-0721ECF31764}" destId="{C4F8310F-EC9B-448E-B61B-14274F9C6A6A}" srcOrd="1" destOrd="0" presId="urn:microsoft.com/office/officeart/2005/8/layout/cycle6"/>
    <dgm:cxn modelId="{FBD6C6F7-7F13-4A4A-8B9F-D050CAEF7982}" type="presParOf" srcId="{042C1629-87E8-4BB8-AA9C-0721ECF31764}" destId="{8C0958B4-005D-4CEF-9C57-0A2962C45C7B}" srcOrd="2" destOrd="0" presId="urn:microsoft.com/office/officeart/2005/8/layout/cycle6"/>
    <dgm:cxn modelId="{923B12B5-FE5C-448E-A44A-F5B62DE23387}" type="presParOf" srcId="{042C1629-87E8-4BB8-AA9C-0721ECF31764}" destId="{DDA5005E-9EE4-4EDF-B62B-E0DE7661241E}" srcOrd="3" destOrd="0" presId="urn:microsoft.com/office/officeart/2005/8/layout/cycle6"/>
    <dgm:cxn modelId="{9E90FB04-1A06-42B8-886D-4940F8CD1D5B}" type="presParOf" srcId="{042C1629-87E8-4BB8-AA9C-0721ECF31764}" destId="{1DC7C264-7375-422B-B33D-348A45D89EB3}" srcOrd="4" destOrd="0" presId="urn:microsoft.com/office/officeart/2005/8/layout/cycle6"/>
    <dgm:cxn modelId="{F3B45752-0BCB-4365-8CE3-823764442EB7}" type="presParOf" srcId="{042C1629-87E8-4BB8-AA9C-0721ECF31764}" destId="{2E606DAF-D7FB-409D-8FC4-339E9984DA2B}" srcOrd="5" destOrd="0" presId="urn:microsoft.com/office/officeart/2005/8/layout/cycle6"/>
    <dgm:cxn modelId="{D7055B7C-0AE7-4257-83DA-F71088776D47}" type="presParOf" srcId="{042C1629-87E8-4BB8-AA9C-0721ECF31764}" destId="{84D868E7-2835-42DC-918B-E22AF5DB3D4F}" srcOrd="6" destOrd="0" presId="urn:microsoft.com/office/officeart/2005/8/layout/cycle6"/>
    <dgm:cxn modelId="{ADF639E6-4743-4315-A170-EF901A5EBED3}" type="presParOf" srcId="{042C1629-87E8-4BB8-AA9C-0721ECF31764}" destId="{72DCD60B-CE24-4ACE-A3F1-4A6327FCB053}" srcOrd="7" destOrd="0" presId="urn:microsoft.com/office/officeart/2005/8/layout/cycle6"/>
    <dgm:cxn modelId="{776CE03E-6AE8-4B14-8CA6-B8624F728103}" type="presParOf" srcId="{042C1629-87E8-4BB8-AA9C-0721ECF31764}" destId="{DB512E23-0A35-44AA-82B6-8796EBA7F31A}" srcOrd="8" destOrd="0" presId="urn:microsoft.com/office/officeart/2005/8/layout/cycle6"/>
    <dgm:cxn modelId="{2FA25812-646F-46E8-9735-B451BA121A81}" type="presParOf" srcId="{042C1629-87E8-4BB8-AA9C-0721ECF31764}" destId="{FDDCD410-1EC5-4DB4-8747-056EE73A815D}" srcOrd="9" destOrd="0" presId="urn:microsoft.com/office/officeart/2005/8/layout/cycle6"/>
    <dgm:cxn modelId="{20C4F2B1-6A8C-493E-8BFE-A1E84B1D0FD8}" type="presParOf" srcId="{042C1629-87E8-4BB8-AA9C-0721ECF31764}" destId="{E0F5566A-7C36-4250-9B90-32D0D9287554}" srcOrd="10" destOrd="0" presId="urn:microsoft.com/office/officeart/2005/8/layout/cycle6"/>
    <dgm:cxn modelId="{C4865835-E1DA-47A6-916B-9A2C6E352F54}" type="presParOf" srcId="{042C1629-87E8-4BB8-AA9C-0721ECF31764}" destId="{E35F81BD-E769-4810-9362-27CF4AD712F3}" srcOrd="11" destOrd="0" presId="urn:microsoft.com/office/officeart/2005/8/layout/cycle6"/>
    <dgm:cxn modelId="{C2750E9A-083F-42B3-A1C6-42AFF852EB92}" type="presParOf" srcId="{042C1629-87E8-4BB8-AA9C-0721ECF31764}" destId="{76A6DB63-7F8B-467F-BBA2-CFE5D7518EC8}" srcOrd="12" destOrd="0" presId="urn:microsoft.com/office/officeart/2005/8/layout/cycle6"/>
    <dgm:cxn modelId="{F2C5628F-40E7-43F3-930B-08A7CC4E4310}" type="presParOf" srcId="{042C1629-87E8-4BB8-AA9C-0721ECF31764}" destId="{1A65053F-5D53-4543-B9D8-824CD5296AB5}" srcOrd="13" destOrd="0" presId="urn:microsoft.com/office/officeart/2005/8/layout/cycle6"/>
    <dgm:cxn modelId="{F5F2C5AD-9B92-41A1-911A-E6B3C25E1967}" type="presParOf" srcId="{042C1629-87E8-4BB8-AA9C-0721ECF31764}" destId="{A4EE30DA-E92D-40AF-A47D-069871AEDF9B}" srcOrd="14" destOrd="0" presId="urn:microsoft.com/office/officeart/2005/8/layout/cycle6"/>
    <dgm:cxn modelId="{FDEB77BE-4F1F-46F2-B057-D264BAEFB1B7}" type="presParOf" srcId="{042C1629-87E8-4BB8-AA9C-0721ECF31764}" destId="{A512C364-8C23-48F6-8E26-3A428F67D2A8}" srcOrd="15" destOrd="0" presId="urn:microsoft.com/office/officeart/2005/8/layout/cycle6"/>
    <dgm:cxn modelId="{F4F5AD8B-25C5-47C3-9E74-98BD65764127}" type="presParOf" srcId="{042C1629-87E8-4BB8-AA9C-0721ECF31764}" destId="{D234B602-A9DE-43D7-82B8-4DB1A3DB786C}" srcOrd="16" destOrd="0" presId="urn:microsoft.com/office/officeart/2005/8/layout/cycle6"/>
    <dgm:cxn modelId="{A13EB3E5-A7FC-418F-AC43-07E632AFC5F3}" type="presParOf" srcId="{042C1629-87E8-4BB8-AA9C-0721ECF31764}" destId="{DFA3EE0C-BAA7-4690-9B21-916A10F0FA7F}"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AA1465-B535-4727-89F8-7CBABFD97836}" type="doc">
      <dgm:prSet loTypeId="urn:microsoft.com/office/officeart/2008/layout/RadialCluster" loCatId="cycle" qsTypeId="urn:microsoft.com/office/officeart/2005/8/quickstyle/simple3" qsCatId="simple" csTypeId="urn:microsoft.com/office/officeart/2005/8/colors/accent1_2" csCatId="accent1" phldr="1"/>
      <dgm:spPr/>
      <dgm:t>
        <a:bodyPr/>
        <a:lstStyle/>
        <a:p>
          <a:pPr rtl="1"/>
          <a:endParaRPr lang="ar-SA"/>
        </a:p>
      </dgm:t>
    </dgm:pt>
    <dgm:pt modelId="{40CCB991-2A1A-4838-9729-AC922E75F5CC}">
      <dgm:prSet phldrT="[نص]"/>
      <dgm:spPr/>
      <dgm:t>
        <a:bodyPr/>
        <a:lstStyle/>
        <a:p>
          <a:pPr rtl="1"/>
          <a:r>
            <a:rPr lang="ar-IQ" b="1" dirty="0" smtClean="0">
              <a:cs typeface="+mj-cs"/>
            </a:rPr>
            <a:t>ابعاد الرشاقة في العمل</a:t>
          </a:r>
          <a:endParaRPr lang="ar-SA" dirty="0">
            <a:cs typeface="+mj-cs"/>
          </a:endParaRPr>
        </a:p>
      </dgm:t>
    </dgm:pt>
    <dgm:pt modelId="{DBFDDCB5-D53D-474C-AB80-0AC07C97707A}" type="parTrans" cxnId="{FED00F16-E4FD-4BC1-8BD8-D5C82AAE0796}">
      <dgm:prSet/>
      <dgm:spPr/>
      <dgm:t>
        <a:bodyPr/>
        <a:lstStyle/>
        <a:p>
          <a:pPr rtl="1"/>
          <a:endParaRPr lang="ar-SA"/>
        </a:p>
      </dgm:t>
    </dgm:pt>
    <dgm:pt modelId="{0D3FCD89-4A8F-4C19-8289-F5A25DADC33D}" type="sibTrans" cxnId="{FED00F16-E4FD-4BC1-8BD8-D5C82AAE0796}">
      <dgm:prSet/>
      <dgm:spPr/>
      <dgm:t>
        <a:bodyPr/>
        <a:lstStyle/>
        <a:p>
          <a:pPr rtl="1"/>
          <a:endParaRPr lang="ar-SA"/>
        </a:p>
      </dgm:t>
    </dgm:pt>
    <dgm:pt modelId="{A55FF877-07AD-4884-96DC-AEBCD2474DF8}">
      <dgm:prSet phldrT="[نص]" custT="1"/>
      <dgm:spPr/>
      <dgm:t>
        <a:bodyPr/>
        <a:lstStyle/>
        <a:p>
          <a:pPr rtl="1"/>
          <a:r>
            <a:rPr lang="ar-SA" sz="2000" b="1" dirty="0" smtClean="0">
              <a:cs typeface="+mj-cs"/>
            </a:rPr>
            <a:t>الاستباقية: </a:t>
          </a:r>
          <a:endParaRPr lang="ar-SA" sz="2000" b="1" dirty="0">
            <a:cs typeface="+mj-cs"/>
          </a:endParaRPr>
        </a:p>
      </dgm:t>
    </dgm:pt>
    <dgm:pt modelId="{2D6098FE-E3EE-429C-8434-9190677A0F79}" type="parTrans" cxnId="{8F9B29A0-E16F-40FA-A4A9-A395D26CA8C3}">
      <dgm:prSet/>
      <dgm:spPr/>
      <dgm:t>
        <a:bodyPr/>
        <a:lstStyle/>
        <a:p>
          <a:pPr rtl="1"/>
          <a:endParaRPr lang="ar-SA"/>
        </a:p>
      </dgm:t>
    </dgm:pt>
    <dgm:pt modelId="{542AEE84-66AE-45F6-873C-D34E7F14FC5F}" type="sibTrans" cxnId="{8F9B29A0-E16F-40FA-A4A9-A395D26CA8C3}">
      <dgm:prSet/>
      <dgm:spPr/>
      <dgm:t>
        <a:bodyPr/>
        <a:lstStyle/>
        <a:p>
          <a:pPr rtl="1"/>
          <a:endParaRPr lang="ar-SA"/>
        </a:p>
      </dgm:t>
    </dgm:pt>
    <dgm:pt modelId="{DD97E330-A2C5-4297-91EB-468B4AC27B73}">
      <dgm:prSet phldrT="[نص]" custT="1"/>
      <dgm:spPr/>
      <dgm:t>
        <a:bodyPr/>
        <a:lstStyle/>
        <a:p>
          <a:pPr rtl="1"/>
          <a:r>
            <a:rPr lang="ar-SA" sz="1800" b="1" dirty="0" smtClean="0">
              <a:cs typeface="+mj-cs"/>
            </a:rPr>
            <a:t>القدرة على التكيف</a:t>
          </a:r>
          <a:endParaRPr lang="ar-SA" sz="1800" dirty="0">
            <a:cs typeface="+mj-cs"/>
          </a:endParaRPr>
        </a:p>
      </dgm:t>
    </dgm:pt>
    <dgm:pt modelId="{049433F1-A458-4311-BB86-F289B1BEDFAF}" type="parTrans" cxnId="{987FF296-2519-4ADC-8BDB-38BB030D2F7C}">
      <dgm:prSet/>
      <dgm:spPr/>
      <dgm:t>
        <a:bodyPr/>
        <a:lstStyle/>
        <a:p>
          <a:pPr rtl="1"/>
          <a:endParaRPr lang="ar-SA"/>
        </a:p>
      </dgm:t>
    </dgm:pt>
    <dgm:pt modelId="{51387D2B-FB23-4E7C-93B4-F4173F2DC8A1}" type="sibTrans" cxnId="{987FF296-2519-4ADC-8BDB-38BB030D2F7C}">
      <dgm:prSet/>
      <dgm:spPr/>
      <dgm:t>
        <a:bodyPr/>
        <a:lstStyle/>
        <a:p>
          <a:pPr rtl="1"/>
          <a:endParaRPr lang="ar-SA"/>
        </a:p>
      </dgm:t>
    </dgm:pt>
    <dgm:pt modelId="{BC4E48C6-4F8A-4EE3-8F4F-977888939472}">
      <dgm:prSet phldrT="[نص]" custT="1"/>
      <dgm:spPr/>
      <dgm:t>
        <a:bodyPr/>
        <a:lstStyle/>
        <a:p>
          <a:pPr rtl="1"/>
          <a:r>
            <a:rPr lang="ar-SA" sz="2000" b="1" dirty="0" smtClean="0">
              <a:cs typeface="+mj-cs"/>
            </a:rPr>
            <a:t>المرونة</a:t>
          </a:r>
          <a:endParaRPr lang="ar-SA" sz="1800" dirty="0">
            <a:cs typeface="+mj-cs"/>
          </a:endParaRPr>
        </a:p>
      </dgm:t>
    </dgm:pt>
    <dgm:pt modelId="{5CBBFE31-A5E8-41FC-86DD-ED680FFE71F1}" type="parTrans" cxnId="{8627F042-FD08-4F0A-9DD7-0384D81592EE}">
      <dgm:prSet/>
      <dgm:spPr/>
      <dgm:t>
        <a:bodyPr/>
        <a:lstStyle/>
        <a:p>
          <a:pPr rtl="1"/>
          <a:endParaRPr lang="ar-SA"/>
        </a:p>
      </dgm:t>
    </dgm:pt>
    <dgm:pt modelId="{1BA10A66-07B0-4DD9-B62E-FB1E85D02BBB}" type="sibTrans" cxnId="{8627F042-FD08-4F0A-9DD7-0384D81592EE}">
      <dgm:prSet/>
      <dgm:spPr/>
      <dgm:t>
        <a:bodyPr/>
        <a:lstStyle/>
        <a:p>
          <a:pPr rtl="1"/>
          <a:endParaRPr lang="ar-SA"/>
        </a:p>
      </dgm:t>
    </dgm:pt>
    <dgm:pt modelId="{FFB77550-ECD1-4D8B-8564-374B18C99B50}" type="pres">
      <dgm:prSet presAssocID="{19AA1465-B535-4727-89F8-7CBABFD97836}" presName="Name0" presStyleCnt="0">
        <dgm:presLayoutVars>
          <dgm:chMax val="1"/>
          <dgm:chPref val="1"/>
          <dgm:dir/>
          <dgm:animOne val="branch"/>
          <dgm:animLvl val="lvl"/>
        </dgm:presLayoutVars>
      </dgm:prSet>
      <dgm:spPr/>
      <dgm:t>
        <a:bodyPr/>
        <a:lstStyle/>
        <a:p>
          <a:pPr rtl="1"/>
          <a:endParaRPr lang="ar-SA"/>
        </a:p>
      </dgm:t>
    </dgm:pt>
    <dgm:pt modelId="{439196A2-DC11-4D52-91F4-A0D512BA43CB}" type="pres">
      <dgm:prSet presAssocID="{40CCB991-2A1A-4838-9729-AC922E75F5CC}" presName="singleCycle" presStyleCnt="0"/>
      <dgm:spPr/>
      <dgm:t>
        <a:bodyPr/>
        <a:lstStyle/>
        <a:p>
          <a:pPr rtl="1"/>
          <a:endParaRPr lang="ar-SA"/>
        </a:p>
      </dgm:t>
    </dgm:pt>
    <dgm:pt modelId="{35245561-3114-40E6-9AC7-9F34212800C5}" type="pres">
      <dgm:prSet presAssocID="{40CCB991-2A1A-4838-9729-AC922E75F5CC}" presName="singleCenter" presStyleLbl="node1" presStyleIdx="0" presStyleCnt="4" custScaleX="134875">
        <dgm:presLayoutVars>
          <dgm:chMax val="7"/>
          <dgm:chPref val="7"/>
        </dgm:presLayoutVars>
      </dgm:prSet>
      <dgm:spPr/>
      <dgm:t>
        <a:bodyPr/>
        <a:lstStyle/>
        <a:p>
          <a:pPr rtl="1"/>
          <a:endParaRPr lang="ar-SA"/>
        </a:p>
      </dgm:t>
    </dgm:pt>
    <dgm:pt modelId="{EB85054B-7ADE-4579-998D-586804677577}" type="pres">
      <dgm:prSet presAssocID="{2D6098FE-E3EE-429C-8434-9190677A0F79}" presName="Name56" presStyleLbl="parChTrans1D2" presStyleIdx="0" presStyleCnt="3"/>
      <dgm:spPr/>
      <dgm:t>
        <a:bodyPr/>
        <a:lstStyle/>
        <a:p>
          <a:pPr rtl="1"/>
          <a:endParaRPr lang="ar-SA"/>
        </a:p>
      </dgm:t>
    </dgm:pt>
    <dgm:pt modelId="{5863D742-B8AA-4469-AA4D-29C2506DE16C}" type="pres">
      <dgm:prSet presAssocID="{A55FF877-07AD-4884-96DC-AEBCD2474DF8}" presName="text0" presStyleLbl="node1" presStyleIdx="1" presStyleCnt="4" custScaleX="154819" custRadScaleRad="91446">
        <dgm:presLayoutVars>
          <dgm:bulletEnabled val="1"/>
        </dgm:presLayoutVars>
      </dgm:prSet>
      <dgm:spPr/>
      <dgm:t>
        <a:bodyPr/>
        <a:lstStyle/>
        <a:p>
          <a:pPr rtl="1"/>
          <a:endParaRPr lang="ar-SA"/>
        </a:p>
      </dgm:t>
    </dgm:pt>
    <dgm:pt modelId="{595EFA8F-0277-4B67-BCDD-0D9BF79E8831}" type="pres">
      <dgm:prSet presAssocID="{049433F1-A458-4311-BB86-F289B1BEDFAF}" presName="Name56" presStyleLbl="parChTrans1D2" presStyleIdx="1" presStyleCnt="3"/>
      <dgm:spPr/>
      <dgm:t>
        <a:bodyPr/>
        <a:lstStyle/>
        <a:p>
          <a:pPr rtl="1"/>
          <a:endParaRPr lang="ar-SA"/>
        </a:p>
      </dgm:t>
    </dgm:pt>
    <dgm:pt modelId="{AC82D625-0243-4478-AB6A-E2FF3F7BC238}" type="pres">
      <dgm:prSet presAssocID="{DD97E330-A2C5-4297-91EB-468B4AC27B73}" presName="text0" presStyleLbl="node1" presStyleIdx="2" presStyleCnt="4" custScaleX="174486" custRadScaleRad="116015" custRadScaleInc="-5640">
        <dgm:presLayoutVars>
          <dgm:bulletEnabled val="1"/>
        </dgm:presLayoutVars>
      </dgm:prSet>
      <dgm:spPr/>
      <dgm:t>
        <a:bodyPr/>
        <a:lstStyle/>
        <a:p>
          <a:pPr rtl="1"/>
          <a:endParaRPr lang="ar-SA"/>
        </a:p>
      </dgm:t>
    </dgm:pt>
    <dgm:pt modelId="{A1225963-C4EB-4BB3-8FD5-71B51D1B19B3}" type="pres">
      <dgm:prSet presAssocID="{5CBBFE31-A5E8-41FC-86DD-ED680FFE71F1}" presName="Name56" presStyleLbl="parChTrans1D2" presStyleIdx="2" presStyleCnt="3"/>
      <dgm:spPr/>
      <dgm:t>
        <a:bodyPr/>
        <a:lstStyle/>
        <a:p>
          <a:pPr rtl="1"/>
          <a:endParaRPr lang="ar-SA"/>
        </a:p>
      </dgm:t>
    </dgm:pt>
    <dgm:pt modelId="{EEDE1B6A-43FA-4705-A081-5A17E44C2184}" type="pres">
      <dgm:prSet presAssocID="{BC4E48C6-4F8A-4EE3-8F4F-977888939472}" presName="text0" presStyleLbl="node1" presStyleIdx="3" presStyleCnt="4" custScaleX="178643" custRadScaleRad="124156" custRadScaleInc="11524">
        <dgm:presLayoutVars>
          <dgm:bulletEnabled val="1"/>
        </dgm:presLayoutVars>
      </dgm:prSet>
      <dgm:spPr/>
      <dgm:t>
        <a:bodyPr/>
        <a:lstStyle/>
        <a:p>
          <a:pPr rtl="1"/>
          <a:endParaRPr lang="ar-SA"/>
        </a:p>
      </dgm:t>
    </dgm:pt>
  </dgm:ptLst>
  <dgm:cxnLst>
    <dgm:cxn modelId="{ADE5A56E-249A-4E0A-A849-D509328C1ED3}" type="presOf" srcId="{2D6098FE-E3EE-429C-8434-9190677A0F79}" destId="{EB85054B-7ADE-4579-998D-586804677577}" srcOrd="0" destOrd="0" presId="urn:microsoft.com/office/officeart/2008/layout/RadialCluster"/>
    <dgm:cxn modelId="{178D3370-7B7D-47B2-9C1E-E2C8B1B1C5F8}" type="presOf" srcId="{19AA1465-B535-4727-89F8-7CBABFD97836}" destId="{FFB77550-ECD1-4D8B-8564-374B18C99B50}" srcOrd="0" destOrd="0" presId="urn:microsoft.com/office/officeart/2008/layout/RadialCluster"/>
    <dgm:cxn modelId="{8627F042-FD08-4F0A-9DD7-0384D81592EE}" srcId="{40CCB991-2A1A-4838-9729-AC922E75F5CC}" destId="{BC4E48C6-4F8A-4EE3-8F4F-977888939472}" srcOrd="2" destOrd="0" parTransId="{5CBBFE31-A5E8-41FC-86DD-ED680FFE71F1}" sibTransId="{1BA10A66-07B0-4DD9-B62E-FB1E85D02BBB}"/>
    <dgm:cxn modelId="{36F7672B-9408-48F5-AB75-38B318F6E8AD}" type="presOf" srcId="{049433F1-A458-4311-BB86-F289B1BEDFAF}" destId="{595EFA8F-0277-4B67-BCDD-0D9BF79E8831}" srcOrd="0" destOrd="0" presId="urn:microsoft.com/office/officeart/2008/layout/RadialCluster"/>
    <dgm:cxn modelId="{4E3C97B4-C81D-46D7-9A33-A4438CE411F6}" type="presOf" srcId="{BC4E48C6-4F8A-4EE3-8F4F-977888939472}" destId="{EEDE1B6A-43FA-4705-A081-5A17E44C2184}" srcOrd="0" destOrd="0" presId="urn:microsoft.com/office/officeart/2008/layout/RadialCluster"/>
    <dgm:cxn modelId="{214B153C-56FB-43F0-981C-887B2B276FFD}" type="presOf" srcId="{40CCB991-2A1A-4838-9729-AC922E75F5CC}" destId="{35245561-3114-40E6-9AC7-9F34212800C5}" srcOrd="0" destOrd="0" presId="urn:microsoft.com/office/officeart/2008/layout/RadialCluster"/>
    <dgm:cxn modelId="{6DCB8E62-F5BB-4245-8C99-20A386DD8137}" type="presOf" srcId="{DD97E330-A2C5-4297-91EB-468B4AC27B73}" destId="{AC82D625-0243-4478-AB6A-E2FF3F7BC238}" srcOrd="0" destOrd="0" presId="urn:microsoft.com/office/officeart/2008/layout/RadialCluster"/>
    <dgm:cxn modelId="{3FD6A31D-8011-4DDB-8D72-A8F8D437F7D8}" type="presOf" srcId="{5CBBFE31-A5E8-41FC-86DD-ED680FFE71F1}" destId="{A1225963-C4EB-4BB3-8FD5-71B51D1B19B3}" srcOrd="0" destOrd="0" presId="urn:microsoft.com/office/officeart/2008/layout/RadialCluster"/>
    <dgm:cxn modelId="{9CAA197C-D244-4BD8-BFBB-2EAE4081CA84}" type="presOf" srcId="{A55FF877-07AD-4884-96DC-AEBCD2474DF8}" destId="{5863D742-B8AA-4469-AA4D-29C2506DE16C}" srcOrd="0" destOrd="0" presId="urn:microsoft.com/office/officeart/2008/layout/RadialCluster"/>
    <dgm:cxn modelId="{8F9B29A0-E16F-40FA-A4A9-A395D26CA8C3}" srcId="{40CCB991-2A1A-4838-9729-AC922E75F5CC}" destId="{A55FF877-07AD-4884-96DC-AEBCD2474DF8}" srcOrd="0" destOrd="0" parTransId="{2D6098FE-E3EE-429C-8434-9190677A0F79}" sibTransId="{542AEE84-66AE-45F6-873C-D34E7F14FC5F}"/>
    <dgm:cxn modelId="{987FF296-2519-4ADC-8BDB-38BB030D2F7C}" srcId="{40CCB991-2A1A-4838-9729-AC922E75F5CC}" destId="{DD97E330-A2C5-4297-91EB-468B4AC27B73}" srcOrd="1" destOrd="0" parTransId="{049433F1-A458-4311-BB86-F289B1BEDFAF}" sibTransId="{51387D2B-FB23-4E7C-93B4-F4173F2DC8A1}"/>
    <dgm:cxn modelId="{FED00F16-E4FD-4BC1-8BD8-D5C82AAE0796}" srcId="{19AA1465-B535-4727-89F8-7CBABFD97836}" destId="{40CCB991-2A1A-4838-9729-AC922E75F5CC}" srcOrd="0" destOrd="0" parTransId="{DBFDDCB5-D53D-474C-AB80-0AC07C97707A}" sibTransId="{0D3FCD89-4A8F-4C19-8289-F5A25DADC33D}"/>
    <dgm:cxn modelId="{DB76D97D-E425-44A4-9753-074B7EDAADEA}" type="presParOf" srcId="{FFB77550-ECD1-4D8B-8564-374B18C99B50}" destId="{439196A2-DC11-4D52-91F4-A0D512BA43CB}" srcOrd="0" destOrd="0" presId="urn:microsoft.com/office/officeart/2008/layout/RadialCluster"/>
    <dgm:cxn modelId="{C9612D41-5A89-4CA7-9BC3-4F14AC58F421}" type="presParOf" srcId="{439196A2-DC11-4D52-91F4-A0D512BA43CB}" destId="{35245561-3114-40E6-9AC7-9F34212800C5}" srcOrd="0" destOrd="0" presId="urn:microsoft.com/office/officeart/2008/layout/RadialCluster"/>
    <dgm:cxn modelId="{498C21D1-320A-4764-9699-BD9AC24B1EB1}" type="presParOf" srcId="{439196A2-DC11-4D52-91F4-A0D512BA43CB}" destId="{EB85054B-7ADE-4579-998D-586804677577}" srcOrd="1" destOrd="0" presId="urn:microsoft.com/office/officeart/2008/layout/RadialCluster"/>
    <dgm:cxn modelId="{3F8BB093-6904-4D72-880D-A790A04613A9}" type="presParOf" srcId="{439196A2-DC11-4D52-91F4-A0D512BA43CB}" destId="{5863D742-B8AA-4469-AA4D-29C2506DE16C}" srcOrd="2" destOrd="0" presId="urn:microsoft.com/office/officeart/2008/layout/RadialCluster"/>
    <dgm:cxn modelId="{65D7CFEA-5D06-416A-B82B-BF766F4216D9}" type="presParOf" srcId="{439196A2-DC11-4D52-91F4-A0D512BA43CB}" destId="{595EFA8F-0277-4B67-BCDD-0D9BF79E8831}" srcOrd="3" destOrd="0" presId="urn:microsoft.com/office/officeart/2008/layout/RadialCluster"/>
    <dgm:cxn modelId="{27758009-C15C-44AA-811D-86EB8897EC32}" type="presParOf" srcId="{439196A2-DC11-4D52-91F4-A0D512BA43CB}" destId="{AC82D625-0243-4478-AB6A-E2FF3F7BC238}" srcOrd="4" destOrd="0" presId="urn:microsoft.com/office/officeart/2008/layout/RadialCluster"/>
    <dgm:cxn modelId="{34CBD257-DEE2-48A8-B8B8-86EA649F6AED}" type="presParOf" srcId="{439196A2-DC11-4D52-91F4-A0D512BA43CB}" destId="{A1225963-C4EB-4BB3-8FD5-71B51D1B19B3}" srcOrd="5" destOrd="0" presId="urn:microsoft.com/office/officeart/2008/layout/RadialCluster"/>
    <dgm:cxn modelId="{2F8BFC2D-6DF8-4B9A-BAB3-CAE397158C53}" type="presParOf" srcId="{439196A2-DC11-4D52-91F4-A0D512BA43CB}" destId="{EEDE1B6A-43FA-4705-A081-5A17E44C2184}"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8D31A0-E2F4-458F-B672-4A04B134A04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pPr rtl="1"/>
          <a:endParaRPr lang="ar-SA"/>
        </a:p>
      </dgm:t>
    </dgm:pt>
    <dgm:pt modelId="{E598DD7A-BFA1-4A75-AADD-DBD45D80763A}">
      <dgm:prSet phldrT="[نص]" custT="1"/>
      <dgm:spPr/>
      <dgm:t>
        <a:bodyPr/>
        <a:lstStyle/>
        <a:p>
          <a:pPr rtl="1"/>
          <a:r>
            <a:rPr lang="ar-IQ" sz="2000" b="1" dirty="0" smtClean="0">
              <a:solidFill>
                <a:schemeClr val="tx1"/>
              </a:solidFill>
              <a:cs typeface="+mj-cs"/>
            </a:rPr>
            <a:t>صفات القوى العاملة الرشيقة</a:t>
          </a:r>
          <a:endParaRPr lang="ar-SA" sz="2000" dirty="0">
            <a:solidFill>
              <a:schemeClr val="tx1"/>
            </a:solidFill>
            <a:cs typeface="+mj-cs"/>
          </a:endParaRPr>
        </a:p>
      </dgm:t>
    </dgm:pt>
    <dgm:pt modelId="{1DA128B3-EDC7-461C-BE10-4CD6A031ECA0}" type="parTrans" cxnId="{BB99ACF6-3DEE-4736-BE18-FBBE9632FA35}">
      <dgm:prSet/>
      <dgm:spPr/>
      <dgm:t>
        <a:bodyPr/>
        <a:lstStyle/>
        <a:p>
          <a:pPr rtl="1"/>
          <a:endParaRPr lang="ar-SA" sz="2000">
            <a:solidFill>
              <a:schemeClr val="tx1"/>
            </a:solidFill>
            <a:cs typeface="+mj-cs"/>
          </a:endParaRPr>
        </a:p>
      </dgm:t>
    </dgm:pt>
    <dgm:pt modelId="{98FEFEA1-EB40-4871-BAB6-FF62D40F5BEA}" type="sibTrans" cxnId="{BB99ACF6-3DEE-4736-BE18-FBBE9632FA35}">
      <dgm:prSet/>
      <dgm:spPr/>
      <dgm:t>
        <a:bodyPr/>
        <a:lstStyle/>
        <a:p>
          <a:pPr rtl="1"/>
          <a:endParaRPr lang="ar-SA" sz="2000">
            <a:solidFill>
              <a:schemeClr val="tx1"/>
            </a:solidFill>
            <a:cs typeface="+mj-cs"/>
          </a:endParaRPr>
        </a:p>
      </dgm:t>
    </dgm:pt>
    <dgm:pt modelId="{BFC99670-6FAD-40C2-97C0-51B1D2D6629B}">
      <dgm:prSet phldrT="[نص]" custT="1"/>
      <dgm:spPr/>
      <dgm:t>
        <a:bodyPr/>
        <a:lstStyle/>
        <a:p>
          <a:pPr rtl="1"/>
          <a:r>
            <a:rPr lang="ar-IQ" sz="2000" dirty="0" smtClean="0">
              <a:solidFill>
                <a:schemeClr val="tx1"/>
              </a:solidFill>
              <a:cs typeface="+mj-cs"/>
            </a:rPr>
            <a:t>التنمية</a:t>
          </a:r>
          <a:endParaRPr lang="ar-SA" sz="2000" dirty="0">
            <a:solidFill>
              <a:schemeClr val="tx1"/>
            </a:solidFill>
            <a:cs typeface="+mj-cs"/>
          </a:endParaRPr>
        </a:p>
      </dgm:t>
    </dgm:pt>
    <dgm:pt modelId="{DE020DA5-4D5B-48CE-BA31-D89CBD590D0C}" type="parTrans" cxnId="{FE58D067-AD81-4A30-A87C-4A7CCD09FCF8}">
      <dgm:prSet/>
      <dgm:spPr/>
      <dgm:t>
        <a:bodyPr/>
        <a:lstStyle/>
        <a:p>
          <a:pPr rtl="1"/>
          <a:endParaRPr lang="ar-SA" sz="2000">
            <a:solidFill>
              <a:schemeClr val="tx1"/>
            </a:solidFill>
            <a:cs typeface="+mj-cs"/>
          </a:endParaRPr>
        </a:p>
      </dgm:t>
    </dgm:pt>
    <dgm:pt modelId="{ABA2EE3C-C0C3-46BB-A52E-43045227159E}" type="sibTrans" cxnId="{FE58D067-AD81-4A30-A87C-4A7CCD09FCF8}">
      <dgm:prSet/>
      <dgm:spPr/>
      <dgm:t>
        <a:bodyPr/>
        <a:lstStyle/>
        <a:p>
          <a:pPr rtl="1"/>
          <a:endParaRPr lang="ar-SA" sz="2000">
            <a:solidFill>
              <a:schemeClr val="tx1"/>
            </a:solidFill>
            <a:cs typeface="+mj-cs"/>
          </a:endParaRPr>
        </a:p>
      </dgm:t>
    </dgm:pt>
    <dgm:pt modelId="{BCB4D708-0138-4BB3-A640-06E8D43E821B}">
      <dgm:prSet phldrT="[نص]" custT="1"/>
      <dgm:spPr/>
      <dgm:t>
        <a:bodyPr/>
        <a:lstStyle/>
        <a:p>
          <a:pPr rtl="1"/>
          <a:r>
            <a:rPr lang="ar-IQ" sz="2000" dirty="0" smtClean="0">
              <a:solidFill>
                <a:schemeClr val="tx1"/>
              </a:solidFill>
              <a:cs typeface="+mj-cs"/>
            </a:rPr>
            <a:t>المعلوماتية</a:t>
          </a:r>
          <a:endParaRPr lang="ar-SA" sz="2000" dirty="0">
            <a:solidFill>
              <a:schemeClr val="tx1"/>
            </a:solidFill>
            <a:cs typeface="+mj-cs"/>
          </a:endParaRPr>
        </a:p>
      </dgm:t>
    </dgm:pt>
    <dgm:pt modelId="{0995EDFE-FA9F-4D4E-89BC-00AE25737399}" type="parTrans" cxnId="{CAD5275A-9005-4FBF-8CB4-6DB068241EAF}">
      <dgm:prSet/>
      <dgm:spPr/>
      <dgm:t>
        <a:bodyPr/>
        <a:lstStyle/>
        <a:p>
          <a:pPr rtl="1"/>
          <a:endParaRPr lang="ar-SA" sz="2000">
            <a:solidFill>
              <a:schemeClr val="tx1"/>
            </a:solidFill>
            <a:cs typeface="+mj-cs"/>
          </a:endParaRPr>
        </a:p>
      </dgm:t>
    </dgm:pt>
    <dgm:pt modelId="{1B15D0FA-7E98-4F21-B26C-BC71E1C42EBF}" type="sibTrans" cxnId="{CAD5275A-9005-4FBF-8CB4-6DB068241EAF}">
      <dgm:prSet/>
      <dgm:spPr/>
      <dgm:t>
        <a:bodyPr/>
        <a:lstStyle/>
        <a:p>
          <a:pPr rtl="1"/>
          <a:endParaRPr lang="ar-SA" sz="2000">
            <a:solidFill>
              <a:schemeClr val="tx1"/>
            </a:solidFill>
            <a:cs typeface="+mj-cs"/>
          </a:endParaRPr>
        </a:p>
      </dgm:t>
    </dgm:pt>
    <dgm:pt modelId="{C8FB6EE0-FAC3-4CA8-B6B3-A6CA141F0BDC}">
      <dgm:prSet phldrT="[نص]" custT="1"/>
      <dgm:spPr/>
      <dgm:t>
        <a:bodyPr/>
        <a:lstStyle/>
        <a:p>
          <a:pPr rtl="1"/>
          <a:r>
            <a:rPr lang="ar-IQ" sz="2000" dirty="0" smtClean="0">
              <a:solidFill>
                <a:schemeClr val="tx1"/>
              </a:solidFill>
              <a:cs typeface="+mj-cs"/>
            </a:rPr>
            <a:t>السرعة: </a:t>
          </a:r>
          <a:endParaRPr lang="ar-SA" sz="2000" dirty="0">
            <a:solidFill>
              <a:schemeClr val="tx1"/>
            </a:solidFill>
            <a:cs typeface="+mj-cs"/>
          </a:endParaRPr>
        </a:p>
      </dgm:t>
    </dgm:pt>
    <dgm:pt modelId="{95B3FC61-DC05-4896-AA03-938E365193D9}" type="parTrans" cxnId="{16734C0B-0E4D-4F56-97DB-290C0F81EDDC}">
      <dgm:prSet/>
      <dgm:spPr/>
      <dgm:t>
        <a:bodyPr/>
        <a:lstStyle/>
        <a:p>
          <a:pPr rtl="1"/>
          <a:endParaRPr lang="ar-SA" sz="2000">
            <a:solidFill>
              <a:schemeClr val="tx1"/>
            </a:solidFill>
            <a:cs typeface="+mj-cs"/>
          </a:endParaRPr>
        </a:p>
      </dgm:t>
    </dgm:pt>
    <dgm:pt modelId="{8B46DF40-7118-4B89-8966-D52057854D27}" type="sibTrans" cxnId="{16734C0B-0E4D-4F56-97DB-290C0F81EDDC}">
      <dgm:prSet/>
      <dgm:spPr/>
      <dgm:t>
        <a:bodyPr/>
        <a:lstStyle/>
        <a:p>
          <a:pPr rtl="1"/>
          <a:endParaRPr lang="ar-SA" sz="2000">
            <a:solidFill>
              <a:schemeClr val="tx1"/>
            </a:solidFill>
            <a:cs typeface="+mj-cs"/>
          </a:endParaRPr>
        </a:p>
      </dgm:t>
    </dgm:pt>
    <dgm:pt modelId="{585AF812-37C1-4CEC-BA51-46E7744BB7F0}">
      <dgm:prSet phldrT="[نص]" custT="1"/>
      <dgm:spPr/>
      <dgm:t>
        <a:bodyPr/>
        <a:lstStyle/>
        <a:p>
          <a:pPr rtl="1"/>
          <a:r>
            <a:rPr lang="ar-IQ" sz="2000" dirty="0" smtClean="0">
              <a:solidFill>
                <a:schemeClr val="tx1"/>
              </a:solidFill>
              <a:cs typeface="+mj-cs"/>
            </a:rPr>
            <a:t>التعاون: </a:t>
          </a:r>
          <a:endParaRPr lang="ar-SA" sz="2000" dirty="0">
            <a:solidFill>
              <a:schemeClr val="tx1"/>
            </a:solidFill>
            <a:cs typeface="+mj-cs"/>
          </a:endParaRPr>
        </a:p>
      </dgm:t>
    </dgm:pt>
    <dgm:pt modelId="{0EA3A10E-7354-4CC1-A98E-BBDB86AF4AB2}" type="parTrans" cxnId="{B80528EB-5EDC-4973-A255-D34B07D77DA1}">
      <dgm:prSet/>
      <dgm:spPr/>
      <dgm:t>
        <a:bodyPr/>
        <a:lstStyle/>
        <a:p>
          <a:pPr rtl="1"/>
          <a:endParaRPr lang="ar-SA" sz="2000">
            <a:solidFill>
              <a:schemeClr val="tx1"/>
            </a:solidFill>
            <a:cs typeface="+mj-cs"/>
          </a:endParaRPr>
        </a:p>
      </dgm:t>
    </dgm:pt>
    <dgm:pt modelId="{7C24E1F2-1313-41FA-BDE4-1D04DA692C25}" type="sibTrans" cxnId="{B80528EB-5EDC-4973-A255-D34B07D77DA1}">
      <dgm:prSet/>
      <dgm:spPr/>
      <dgm:t>
        <a:bodyPr/>
        <a:lstStyle/>
        <a:p>
          <a:pPr rtl="1"/>
          <a:endParaRPr lang="ar-SA" sz="2000">
            <a:solidFill>
              <a:schemeClr val="tx1"/>
            </a:solidFill>
            <a:cs typeface="+mj-cs"/>
          </a:endParaRPr>
        </a:p>
      </dgm:t>
    </dgm:pt>
    <dgm:pt modelId="{DA8E9828-D345-47EB-B151-BB897414DF2D}">
      <dgm:prSet phldrT="[نص]" custT="1"/>
      <dgm:spPr/>
      <dgm:t>
        <a:bodyPr/>
        <a:lstStyle/>
        <a:p>
          <a:pPr rtl="1"/>
          <a:r>
            <a:rPr lang="ar-IQ" sz="2000" dirty="0" smtClean="0">
              <a:solidFill>
                <a:schemeClr val="tx1"/>
              </a:solidFill>
              <a:cs typeface="+mj-cs"/>
            </a:rPr>
            <a:t>الكفاءة: </a:t>
          </a:r>
          <a:endParaRPr lang="ar-SA" sz="2000" dirty="0">
            <a:solidFill>
              <a:schemeClr val="tx1"/>
            </a:solidFill>
            <a:cs typeface="+mj-cs"/>
          </a:endParaRPr>
        </a:p>
      </dgm:t>
    </dgm:pt>
    <dgm:pt modelId="{7D5DE51B-9450-42CD-9117-07CFBB812AEA}" type="parTrans" cxnId="{2825CA7C-7BE2-4927-9A51-3EC9236D3556}">
      <dgm:prSet/>
      <dgm:spPr/>
      <dgm:t>
        <a:bodyPr/>
        <a:lstStyle/>
        <a:p>
          <a:pPr rtl="1"/>
          <a:endParaRPr lang="ar-SA" sz="2000">
            <a:solidFill>
              <a:schemeClr val="tx1"/>
            </a:solidFill>
            <a:cs typeface="+mj-cs"/>
          </a:endParaRPr>
        </a:p>
      </dgm:t>
    </dgm:pt>
    <dgm:pt modelId="{082EACEB-1489-4424-B88C-D7B867468159}" type="sibTrans" cxnId="{2825CA7C-7BE2-4927-9A51-3EC9236D3556}">
      <dgm:prSet/>
      <dgm:spPr/>
      <dgm:t>
        <a:bodyPr/>
        <a:lstStyle/>
        <a:p>
          <a:pPr rtl="1"/>
          <a:endParaRPr lang="ar-SA" sz="2000">
            <a:solidFill>
              <a:schemeClr val="tx1"/>
            </a:solidFill>
            <a:cs typeface="+mj-cs"/>
          </a:endParaRPr>
        </a:p>
      </dgm:t>
    </dgm:pt>
    <dgm:pt modelId="{78D01D44-433B-4D5B-9ED8-5BD6D61D1413}" type="pres">
      <dgm:prSet presAssocID="{C78D31A0-E2F4-458F-B672-4A04B134A04F}" presName="Name0" presStyleCnt="0">
        <dgm:presLayoutVars>
          <dgm:chMax val="1"/>
          <dgm:dir/>
          <dgm:animLvl val="ctr"/>
          <dgm:resizeHandles val="exact"/>
        </dgm:presLayoutVars>
      </dgm:prSet>
      <dgm:spPr/>
      <dgm:t>
        <a:bodyPr/>
        <a:lstStyle/>
        <a:p>
          <a:pPr rtl="1"/>
          <a:endParaRPr lang="ar-SA"/>
        </a:p>
      </dgm:t>
    </dgm:pt>
    <dgm:pt modelId="{EC4ED46A-06D1-4420-8F91-D3B1D139B3E7}" type="pres">
      <dgm:prSet presAssocID="{E598DD7A-BFA1-4A75-AADD-DBD45D80763A}" presName="centerShape" presStyleLbl="node0" presStyleIdx="0" presStyleCnt="1"/>
      <dgm:spPr/>
      <dgm:t>
        <a:bodyPr/>
        <a:lstStyle/>
        <a:p>
          <a:pPr rtl="1"/>
          <a:endParaRPr lang="ar-SA"/>
        </a:p>
      </dgm:t>
    </dgm:pt>
    <dgm:pt modelId="{A2A7E138-6E5F-4543-A718-EAC8D89DECED}" type="pres">
      <dgm:prSet presAssocID="{BFC99670-6FAD-40C2-97C0-51B1D2D6629B}" presName="node" presStyleLbl="node1" presStyleIdx="0" presStyleCnt="5">
        <dgm:presLayoutVars>
          <dgm:bulletEnabled val="1"/>
        </dgm:presLayoutVars>
      </dgm:prSet>
      <dgm:spPr/>
      <dgm:t>
        <a:bodyPr/>
        <a:lstStyle/>
        <a:p>
          <a:pPr rtl="1"/>
          <a:endParaRPr lang="ar-SA"/>
        </a:p>
      </dgm:t>
    </dgm:pt>
    <dgm:pt modelId="{C9C86AA2-B07A-47E7-ABA4-898B1ED25622}" type="pres">
      <dgm:prSet presAssocID="{BFC99670-6FAD-40C2-97C0-51B1D2D6629B}" presName="dummy" presStyleCnt="0"/>
      <dgm:spPr/>
    </dgm:pt>
    <dgm:pt modelId="{5C309AD9-8777-4279-A116-C43DA6A7A795}" type="pres">
      <dgm:prSet presAssocID="{ABA2EE3C-C0C3-46BB-A52E-43045227159E}" presName="sibTrans" presStyleLbl="sibTrans2D1" presStyleIdx="0" presStyleCnt="5"/>
      <dgm:spPr/>
      <dgm:t>
        <a:bodyPr/>
        <a:lstStyle/>
        <a:p>
          <a:pPr rtl="1"/>
          <a:endParaRPr lang="ar-SA"/>
        </a:p>
      </dgm:t>
    </dgm:pt>
    <dgm:pt modelId="{247BF3A6-33E0-461D-800B-D966575C7CD5}" type="pres">
      <dgm:prSet presAssocID="{C8FB6EE0-FAC3-4CA8-B6B3-A6CA141F0BDC}" presName="node" presStyleLbl="node1" presStyleIdx="1" presStyleCnt="5">
        <dgm:presLayoutVars>
          <dgm:bulletEnabled val="1"/>
        </dgm:presLayoutVars>
      </dgm:prSet>
      <dgm:spPr/>
      <dgm:t>
        <a:bodyPr/>
        <a:lstStyle/>
        <a:p>
          <a:pPr rtl="1"/>
          <a:endParaRPr lang="ar-SA"/>
        </a:p>
      </dgm:t>
    </dgm:pt>
    <dgm:pt modelId="{703D18CA-FA7A-42F8-ACA6-E001FB845CB8}" type="pres">
      <dgm:prSet presAssocID="{C8FB6EE0-FAC3-4CA8-B6B3-A6CA141F0BDC}" presName="dummy" presStyleCnt="0"/>
      <dgm:spPr/>
    </dgm:pt>
    <dgm:pt modelId="{52D21B49-9A07-418E-AEBB-29E0CB3F6644}" type="pres">
      <dgm:prSet presAssocID="{8B46DF40-7118-4B89-8966-D52057854D27}" presName="sibTrans" presStyleLbl="sibTrans2D1" presStyleIdx="1" presStyleCnt="5"/>
      <dgm:spPr/>
      <dgm:t>
        <a:bodyPr/>
        <a:lstStyle/>
        <a:p>
          <a:pPr rtl="1"/>
          <a:endParaRPr lang="ar-SA"/>
        </a:p>
      </dgm:t>
    </dgm:pt>
    <dgm:pt modelId="{D5D00B48-5539-499A-9C45-A66E875FE0D2}" type="pres">
      <dgm:prSet presAssocID="{585AF812-37C1-4CEC-BA51-46E7744BB7F0}" presName="node" presStyleLbl="node1" presStyleIdx="2" presStyleCnt="5">
        <dgm:presLayoutVars>
          <dgm:bulletEnabled val="1"/>
        </dgm:presLayoutVars>
      </dgm:prSet>
      <dgm:spPr/>
      <dgm:t>
        <a:bodyPr/>
        <a:lstStyle/>
        <a:p>
          <a:pPr rtl="1"/>
          <a:endParaRPr lang="ar-SA"/>
        </a:p>
      </dgm:t>
    </dgm:pt>
    <dgm:pt modelId="{AC6B3B47-A98F-4A55-AEA4-1E2616DF0BAE}" type="pres">
      <dgm:prSet presAssocID="{585AF812-37C1-4CEC-BA51-46E7744BB7F0}" presName="dummy" presStyleCnt="0"/>
      <dgm:spPr/>
    </dgm:pt>
    <dgm:pt modelId="{89877800-85A4-4E65-BA82-8018CA901E63}" type="pres">
      <dgm:prSet presAssocID="{7C24E1F2-1313-41FA-BDE4-1D04DA692C25}" presName="sibTrans" presStyleLbl="sibTrans2D1" presStyleIdx="2" presStyleCnt="5"/>
      <dgm:spPr/>
      <dgm:t>
        <a:bodyPr/>
        <a:lstStyle/>
        <a:p>
          <a:pPr rtl="1"/>
          <a:endParaRPr lang="ar-SA"/>
        </a:p>
      </dgm:t>
    </dgm:pt>
    <dgm:pt modelId="{1BA08F70-72C1-425D-B1B1-17D9EFD0490F}" type="pres">
      <dgm:prSet presAssocID="{DA8E9828-D345-47EB-B151-BB897414DF2D}" presName="node" presStyleLbl="node1" presStyleIdx="3" presStyleCnt="5">
        <dgm:presLayoutVars>
          <dgm:bulletEnabled val="1"/>
        </dgm:presLayoutVars>
      </dgm:prSet>
      <dgm:spPr/>
      <dgm:t>
        <a:bodyPr/>
        <a:lstStyle/>
        <a:p>
          <a:pPr rtl="1"/>
          <a:endParaRPr lang="ar-SA"/>
        </a:p>
      </dgm:t>
    </dgm:pt>
    <dgm:pt modelId="{1E48F863-B696-41ED-994D-F11BDB2CDA66}" type="pres">
      <dgm:prSet presAssocID="{DA8E9828-D345-47EB-B151-BB897414DF2D}" presName="dummy" presStyleCnt="0"/>
      <dgm:spPr/>
    </dgm:pt>
    <dgm:pt modelId="{401B072F-7E7A-47C5-AB77-A2AA011EEA64}" type="pres">
      <dgm:prSet presAssocID="{082EACEB-1489-4424-B88C-D7B867468159}" presName="sibTrans" presStyleLbl="sibTrans2D1" presStyleIdx="3" presStyleCnt="5"/>
      <dgm:spPr/>
      <dgm:t>
        <a:bodyPr/>
        <a:lstStyle/>
        <a:p>
          <a:pPr rtl="1"/>
          <a:endParaRPr lang="ar-SA"/>
        </a:p>
      </dgm:t>
    </dgm:pt>
    <dgm:pt modelId="{092EC4E3-6E4F-40AA-BB23-1C809AF2DCFB}" type="pres">
      <dgm:prSet presAssocID="{BCB4D708-0138-4BB3-A640-06E8D43E821B}" presName="node" presStyleLbl="node1" presStyleIdx="4" presStyleCnt="5">
        <dgm:presLayoutVars>
          <dgm:bulletEnabled val="1"/>
        </dgm:presLayoutVars>
      </dgm:prSet>
      <dgm:spPr/>
      <dgm:t>
        <a:bodyPr/>
        <a:lstStyle/>
        <a:p>
          <a:pPr rtl="1"/>
          <a:endParaRPr lang="ar-SA"/>
        </a:p>
      </dgm:t>
    </dgm:pt>
    <dgm:pt modelId="{BB9018AA-EDE5-4A78-8C34-2EB700730286}" type="pres">
      <dgm:prSet presAssocID="{BCB4D708-0138-4BB3-A640-06E8D43E821B}" presName="dummy" presStyleCnt="0"/>
      <dgm:spPr/>
    </dgm:pt>
    <dgm:pt modelId="{8CD84EF1-CB69-4C4D-B1B5-78FA7CCFF71D}" type="pres">
      <dgm:prSet presAssocID="{1B15D0FA-7E98-4F21-B26C-BC71E1C42EBF}" presName="sibTrans" presStyleLbl="sibTrans2D1" presStyleIdx="4" presStyleCnt="5"/>
      <dgm:spPr/>
      <dgm:t>
        <a:bodyPr/>
        <a:lstStyle/>
        <a:p>
          <a:pPr rtl="1"/>
          <a:endParaRPr lang="ar-SA"/>
        </a:p>
      </dgm:t>
    </dgm:pt>
  </dgm:ptLst>
  <dgm:cxnLst>
    <dgm:cxn modelId="{DBA649CC-418C-4871-9C12-E5238884640F}" type="presOf" srcId="{BCB4D708-0138-4BB3-A640-06E8D43E821B}" destId="{092EC4E3-6E4F-40AA-BB23-1C809AF2DCFB}" srcOrd="0" destOrd="0" presId="urn:microsoft.com/office/officeart/2005/8/layout/radial6"/>
    <dgm:cxn modelId="{357B7AE0-43E8-42A8-8BEF-FB7A47A3E980}" type="presOf" srcId="{BFC99670-6FAD-40C2-97C0-51B1D2D6629B}" destId="{A2A7E138-6E5F-4543-A718-EAC8D89DECED}" srcOrd="0" destOrd="0" presId="urn:microsoft.com/office/officeart/2005/8/layout/radial6"/>
    <dgm:cxn modelId="{30B393E2-0C1A-4A6B-9342-59BE05633A8F}" type="presOf" srcId="{E598DD7A-BFA1-4A75-AADD-DBD45D80763A}" destId="{EC4ED46A-06D1-4420-8F91-D3B1D139B3E7}" srcOrd="0" destOrd="0" presId="urn:microsoft.com/office/officeart/2005/8/layout/radial6"/>
    <dgm:cxn modelId="{BB99ACF6-3DEE-4736-BE18-FBBE9632FA35}" srcId="{C78D31A0-E2F4-458F-B672-4A04B134A04F}" destId="{E598DD7A-BFA1-4A75-AADD-DBD45D80763A}" srcOrd="0" destOrd="0" parTransId="{1DA128B3-EDC7-461C-BE10-4CD6A031ECA0}" sibTransId="{98FEFEA1-EB40-4871-BAB6-FF62D40F5BEA}"/>
    <dgm:cxn modelId="{51E244C2-0DCA-4D3B-8366-33A1D805678D}" type="presOf" srcId="{C78D31A0-E2F4-458F-B672-4A04B134A04F}" destId="{78D01D44-433B-4D5B-9ED8-5BD6D61D1413}" srcOrd="0" destOrd="0" presId="urn:microsoft.com/office/officeart/2005/8/layout/radial6"/>
    <dgm:cxn modelId="{16734C0B-0E4D-4F56-97DB-290C0F81EDDC}" srcId="{E598DD7A-BFA1-4A75-AADD-DBD45D80763A}" destId="{C8FB6EE0-FAC3-4CA8-B6B3-A6CA141F0BDC}" srcOrd="1" destOrd="0" parTransId="{95B3FC61-DC05-4896-AA03-938E365193D9}" sibTransId="{8B46DF40-7118-4B89-8966-D52057854D27}"/>
    <dgm:cxn modelId="{2825CA7C-7BE2-4927-9A51-3EC9236D3556}" srcId="{E598DD7A-BFA1-4A75-AADD-DBD45D80763A}" destId="{DA8E9828-D345-47EB-B151-BB897414DF2D}" srcOrd="3" destOrd="0" parTransId="{7D5DE51B-9450-42CD-9117-07CFBB812AEA}" sibTransId="{082EACEB-1489-4424-B88C-D7B867468159}"/>
    <dgm:cxn modelId="{21CECBFF-D3D4-4F3B-A20D-A995B0BFA2E6}" type="presOf" srcId="{585AF812-37C1-4CEC-BA51-46E7744BB7F0}" destId="{D5D00B48-5539-499A-9C45-A66E875FE0D2}" srcOrd="0" destOrd="0" presId="urn:microsoft.com/office/officeart/2005/8/layout/radial6"/>
    <dgm:cxn modelId="{CAD5275A-9005-4FBF-8CB4-6DB068241EAF}" srcId="{E598DD7A-BFA1-4A75-AADD-DBD45D80763A}" destId="{BCB4D708-0138-4BB3-A640-06E8D43E821B}" srcOrd="4" destOrd="0" parTransId="{0995EDFE-FA9F-4D4E-89BC-00AE25737399}" sibTransId="{1B15D0FA-7E98-4F21-B26C-BC71E1C42EBF}"/>
    <dgm:cxn modelId="{BECB9BB5-6F5C-4DD0-988F-9E1DE7224916}" type="presOf" srcId="{082EACEB-1489-4424-B88C-D7B867468159}" destId="{401B072F-7E7A-47C5-AB77-A2AA011EEA64}" srcOrd="0" destOrd="0" presId="urn:microsoft.com/office/officeart/2005/8/layout/radial6"/>
    <dgm:cxn modelId="{ECA9C883-E740-4F50-8D81-13E7F3F4A908}" type="presOf" srcId="{ABA2EE3C-C0C3-46BB-A52E-43045227159E}" destId="{5C309AD9-8777-4279-A116-C43DA6A7A795}" srcOrd="0" destOrd="0" presId="urn:microsoft.com/office/officeart/2005/8/layout/radial6"/>
    <dgm:cxn modelId="{D8940993-F3E2-4AB4-AC3E-6A9070D974D1}" type="presOf" srcId="{8B46DF40-7118-4B89-8966-D52057854D27}" destId="{52D21B49-9A07-418E-AEBB-29E0CB3F6644}" srcOrd="0" destOrd="0" presId="urn:microsoft.com/office/officeart/2005/8/layout/radial6"/>
    <dgm:cxn modelId="{FE58D067-AD81-4A30-A87C-4A7CCD09FCF8}" srcId="{E598DD7A-BFA1-4A75-AADD-DBD45D80763A}" destId="{BFC99670-6FAD-40C2-97C0-51B1D2D6629B}" srcOrd="0" destOrd="0" parTransId="{DE020DA5-4D5B-48CE-BA31-D89CBD590D0C}" sibTransId="{ABA2EE3C-C0C3-46BB-A52E-43045227159E}"/>
    <dgm:cxn modelId="{9394784E-2B05-44E2-973E-9727942D3340}" type="presOf" srcId="{DA8E9828-D345-47EB-B151-BB897414DF2D}" destId="{1BA08F70-72C1-425D-B1B1-17D9EFD0490F}" srcOrd="0" destOrd="0" presId="urn:microsoft.com/office/officeart/2005/8/layout/radial6"/>
    <dgm:cxn modelId="{D258DC24-3ABD-43C1-9D7C-168EF2A38194}" type="presOf" srcId="{7C24E1F2-1313-41FA-BDE4-1D04DA692C25}" destId="{89877800-85A4-4E65-BA82-8018CA901E63}" srcOrd="0" destOrd="0" presId="urn:microsoft.com/office/officeart/2005/8/layout/radial6"/>
    <dgm:cxn modelId="{DE4A15B1-27E3-46E9-AE15-96DC493266BF}" type="presOf" srcId="{1B15D0FA-7E98-4F21-B26C-BC71E1C42EBF}" destId="{8CD84EF1-CB69-4C4D-B1B5-78FA7CCFF71D}" srcOrd="0" destOrd="0" presId="urn:microsoft.com/office/officeart/2005/8/layout/radial6"/>
    <dgm:cxn modelId="{B80528EB-5EDC-4973-A255-D34B07D77DA1}" srcId="{E598DD7A-BFA1-4A75-AADD-DBD45D80763A}" destId="{585AF812-37C1-4CEC-BA51-46E7744BB7F0}" srcOrd="2" destOrd="0" parTransId="{0EA3A10E-7354-4CC1-A98E-BBDB86AF4AB2}" sibTransId="{7C24E1F2-1313-41FA-BDE4-1D04DA692C25}"/>
    <dgm:cxn modelId="{8620D09B-D2C1-4A1E-A24E-19A4922A5C43}" type="presOf" srcId="{C8FB6EE0-FAC3-4CA8-B6B3-A6CA141F0BDC}" destId="{247BF3A6-33E0-461D-800B-D966575C7CD5}" srcOrd="0" destOrd="0" presId="urn:microsoft.com/office/officeart/2005/8/layout/radial6"/>
    <dgm:cxn modelId="{779F181A-1BFE-40CE-A9C7-F4964DBDB1E2}" type="presParOf" srcId="{78D01D44-433B-4D5B-9ED8-5BD6D61D1413}" destId="{EC4ED46A-06D1-4420-8F91-D3B1D139B3E7}" srcOrd="0" destOrd="0" presId="urn:microsoft.com/office/officeart/2005/8/layout/radial6"/>
    <dgm:cxn modelId="{4FCFB06D-EAC1-4C19-8683-E0E107FDB317}" type="presParOf" srcId="{78D01D44-433B-4D5B-9ED8-5BD6D61D1413}" destId="{A2A7E138-6E5F-4543-A718-EAC8D89DECED}" srcOrd="1" destOrd="0" presId="urn:microsoft.com/office/officeart/2005/8/layout/radial6"/>
    <dgm:cxn modelId="{D4F846C7-F893-479D-BB8D-DEC7B7AA511B}" type="presParOf" srcId="{78D01D44-433B-4D5B-9ED8-5BD6D61D1413}" destId="{C9C86AA2-B07A-47E7-ABA4-898B1ED25622}" srcOrd="2" destOrd="0" presId="urn:microsoft.com/office/officeart/2005/8/layout/radial6"/>
    <dgm:cxn modelId="{B45A2183-2E2F-4C3A-9613-A547DD485868}" type="presParOf" srcId="{78D01D44-433B-4D5B-9ED8-5BD6D61D1413}" destId="{5C309AD9-8777-4279-A116-C43DA6A7A795}" srcOrd="3" destOrd="0" presId="urn:microsoft.com/office/officeart/2005/8/layout/radial6"/>
    <dgm:cxn modelId="{DFDD8D33-7230-4C9D-A41D-E4C826674E89}" type="presParOf" srcId="{78D01D44-433B-4D5B-9ED8-5BD6D61D1413}" destId="{247BF3A6-33E0-461D-800B-D966575C7CD5}" srcOrd="4" destOrd="0" presId="urn:microsoft.com/office/officeart/2005/8/layout/radial6"/>
    <dgm:cxn modelId="{A4E9B2E9-3A40-4E67-9D44-DB26388C7483}" type="presParOf" srcId="{78D01D44-433B-4D5B-9ED8-5BD6D61D1413}" destId="{703D18CA-FA7A-42F8-ACA6-E001FB845CB8}" srcOrd="5" destOrd="0" presId="urn:microsoft.com/office/officeart/2005/8/layout/radial6"/>
    <dgm:cxn modelId="{728918BE-DD55-42B1-A656-54C32FC9D6A5}" type="presParOf" srcId="{78D01D44-433B-4D5B-9ED8-5BD6D61D1413}" destId="{52D21B49-9A07-418E-AEBB-29E0CB3F6644}" srcOrd="6" destOrd="0" presId="urn:microsoft.com/office/officeart/2005/8/layout/radial6"/>
    <dgm:cxn modelId="{46E17BDC-FCE7-431D-B1F1-C3634937D5AD}" type="presParOf" srcId="{78D01D44-433B-4D5B-9ED8-5BD6D61D1413}" destId="{D5D00B48-5539-499A-9C45-A66E875FE0D2}" srcOrd="7" destOrd="0" presId="urn:microsoft.com/office/officeart/2005/8/layout/radial6"/>
    <dgm:cxn modelId="{4CEA0F92-612A-48E8-B0BB-F7FE66D13A8B}" type="presParOf" srcId="{78D01D44-433B-4D5B-9ED8-5BD6D61D1413}" destId="{AC6B3B47-A98F-4A55-AEA4-1E2616DF0BAE}" srcOrd="8" destOrd="0" presId="urn:microsoft.com/office/officeart/2005/8/layout/radial6"/>
    <dgm:cxn modelId="{599CC7B6-4501-4335-AAC1-44BCC29F5398}" type="presParOf" srcId="{78D01D44-433B-4D5B-9ED8-5BD6D61D1413}" destId="{89877800-85A4-4E65-BA82-8018CA901E63}" srcOrd="9" destOrd="0" presId="urn:microsoft.com/office/officeart/2005/8/layout/radial6"/>
    <dgm:cxn modelId="{69B1B2AC-1F77-4FDB-8E12-A09DF65EC93A}" type="presParOf" srcId="{78D01D44-433B-4D5B-9ED8-5BD6D61D1413}" destId="{1BA08F70-72C1-425D-B1B1-17D9EFD0490F}" srcOrd="10" destOrd="0" presId="urn:microsoft.com/office/officeart/2005/8/layout/radial6"/>
    <dgm:cxn modelId="{CE136D54-7124-40FE-B14D-BBD4BF57DF32}" type="presParOf" srcId="{78D01D44-433B-4D5B-9ED8-5BD6D61D1413}" destId="{1E48F863-B696-41ED-994D-F11BDB2CDA66}" srcOrd="11" destOrd="0" presId="urn:microsoft.com/office/officeart/2005/8/layout/radial6"/>
    <dgm:cxn modelId="{4474DB2A-34D6-4D7B-9B84-592FB295556A}" type="presParOf" srcId="{78D01D44-433B-4D5B-9ED8-5BD6D61D1413}" destId="{401B072F-7E7A-47C5-AB77-A2AA011EEA64}" srcOrd="12" destOrd="0" presId="urn:microsoft.com/office/officeart/2005/8/layout/radial6"/>
    <dgm:cxn modelId="{958F5644-3827-4EA4-A9AC-A0F4581C7334}" type="presParOf" srcId="{78D01D44-433B-4D5B-9ED8-5BD6D61D1413}" destId="{092EC4E3-6E4F-40AA-BB23-1C809AF2DCFB}" srcOrd="13" destOrd="0" presId="urn:microsoft.com/office/officeart/2005/8/layout/radial6"/>
    <dgm:cxn modelId="{28774B7C-8791-4551-A8AE-07E576787C0E}" type="presParOf" srcId="{78D01D44-433B-4D5B-9ED8-5BD6D61D1413}" destId="{BB9018AA-EDE5-4A78-8C34-2EB700730286}" srcOrd="14" destOrd="0" presId="urn:microsoft.com/office/officeart/2005/8/layout/radial6"/>
    <dgm:cxn modelId="{1908DC95-A488-4651-BF6C-DFFDD6AE90ED}" type="presParOf" srcId="{78D01D44-433B-4D5B-9ED8-5BD6D61D1413}" destId="{8CD84EF1-CB69-4C4D-B1B5-78FA7CCFF71D}"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C3CB8B1-0245-4A5D-B286-1BE3B596ACD8}" type="datetimeFigureOut">
              <a:rPr lang="ar-SA" smtClean="0"/>
              <a:t>19/03/1447</a:t>
            </a:fld>
            <a:endParaRPr lang="ar-SA"/>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CA1FB75-E357-45F3-8F32-25EF268A6F19}" type="slidenum">
              <a:rPr lang="ar-SA" smtClean="0"/>
              <a:t>‹#›</a:t>
            </a:fld>
            <a:endParaRPr lang="ar-SA"/>
          </a:p>
        </p:txBody>
      </p:sp>
    </p:spTree>
    <p:extLst>
      <p:ext uri="{BB962C8B-B14F-4D97-AF65-F5344CB8AC3E}">
        <p14:creationId xmlns:p14="http://schemas.microsoft.com/office/powerpoint/2010/main" val="407244464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7CA1FB75-E357-45F3-8F32-25EF268A6F19}" type="slidenum">
              <a:rPr lang="ar-SA" smtClean="0"/>
              <a:t>4</a:t>
            </a:fld>
            <a:endParaRPr lang="ar-SA"/>
          </a:p>
        </p:txBody>
      </p:sp>
    </p:spTree>
    <p:extLst>
      <p:ext uri="{BB962C8B-B14F-4D97-AF65-F5344CB8AC3E}">
        <p14:creationId xmlns:p14="http://schemas.microsoft.com/office/powerpoint/2010/main" val="3497579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41B0E0B1-BA00-46AD-BD93-403E5620DA87}" type="datetimeFigureOut">
              <a:rPr lang="ar-IQ" smtClean="0"/>
              <a:t>19/03/1447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9B4A049-F311-48E2-932C-9C4B95A07C75}" type="slidenum">
              <a:rPr lang="ar-IQ" smtClean="0"/>
              <a:t>‹#›</a:t>
            </a:fld>
            <a:endParaRPr lang="ar-IQ"/>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40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1B0E0B1-BA00-46AD-BD93-403E5620DA87}" type="datetimeFigureOut">
              <a:rPr lang="ar-IQ" smtClean="0"/>
              <a:t>19/03/1447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9B4A049-F311-48E2-932C-9C4B95A07C75}" type="slidenum">
              <a:rPr lang="ar-IQ" smtClean="0"/>
              <a:t>‹#›</a:t>
            </a:fld>
            <a:endParaRPr lang="ar-IQ"/>
          </a:p>
        </p:txBody>
      </p:sp>
    </p:spTree>
    <p:extLst>
      <p:ext uri="{BB962C8B-B14F-4D97-AF65-F5344CB8AC3E}">
        <p14:creationId xmlns:p14="http://schemas.microsoft.com/office/powerpoint/2010/main" val="143042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1B0E0B1-BA00-46AD-BD93-403E5620DA87}" type="datetimeFigureOut">
              <a:rPr lang="ar-IQ" smtClean="0"/>
              <a:t>19/03/1447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9B4A049-F311-48E2-932C-9C4B95A07C75}" type="slidenum">
              <a:rPr lang="ar-IQ" smtClean="0"/>
              <a:t>‹#›</a:t>
            </a:fld>
            <a:endParaRPr lang="ar-IQ"/>
          </a:p>
        </p:txBody>
      </p:sp>
    </p:spTree>
    <p:extLst>
      <p:ext uri="{BB962C8B-B14F-4D97-AF65-F5344CB8AC3E}">
        <p14:creationId xmlns:p14="http://schemas.microsoft.com/office/powerpoint/2010/main" val="1452052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1B0E0B1-BA00-46AD-BD93-403E5620DA87}" type="datetimeFigureOut">
              <a:rPr lang="ar-IQ" smtClean="0"/>
              <a:t>19/03/1447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9B4A049-F311-48E2-932C-9C4B95A07C75}" type="slidenum">
              <a:rPr lang="ar-IQ" smtClean="0"/>
              <a:t>‹#›</a:t>
            </a:fld>
            <a:endParaRPr lang="ar-IQ"/>
          </a:p>
        </p:txBody>
      </p:sp>
    </p:spTree>
    <p:extLst>
      <p:ext uri="{BB962C8B-B14F-4D97-AF65-F5344CB8AC3E}">
        <p14:creationId xmlns:p14="http://schemas.microsoft.com/office/powerpoint/2010/main" val="1433952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41B0E0B1-BA00-46AD-BD93-403E5620DA87}" type="datetimeFigureOut">
              <a:rPr lang="ar-IQ" smtClean="0"/>
              <a:t>19/03/1447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9B4A049-F311-48E2-932C-9C4B95A07C75}" type="slidenum">
              <a:rPr lang="ar-IQ" smtClean="0"/>
              <a:t>‹#›</a:t>
            </a:fld>
            <a:endParaRPr lang="ar-IQ"/>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133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41B0E0B1-BA00-46AD-BD93-403E5620DA87}" type="datetimeFigureOut">
              <a:rPr lang="ar-IQ" smtClean="0"/>
              <a:t>19/03/1447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9B4A049-F311-48E2-932C-9C4B95A07C75}" type="slidenum">
              <a:rPr lang="ar-IQ" smtClean="0"/>
              <a:t>‹#›</a:t>
            </a:fld>
            <a:endParaRPr lang="ar-IQ"/>
          </a:p>
        </p:txBody>
      </p:sp>
    </p:spTree>
    <p:extLst>
      <p:ext uri="{BB962C8B-B14F-4D97-AF65-F5344CB8AC3E}">
        <p14:creationId xmlns:p14="http://schemas.microsoft.com/office/powerpoint/2010/main" val="3360779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1097280" y="2582334"/>
            <a:ext cx="4937760" cy="337820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6217920" y="2582334"/>
            <a:ext cx="4937760" cy="337820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41B0E0B1-BA00-46AD-BD93-403E5620DA87}" type="datetimeFigureOut">
              <a:rPr lang="ar-IQ" smtClean="0"/>
              <a:t>19/03/1447</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89B4A049-F311-48E2-932C-9C4B95A07C75}" type="slidenum">
              <a:rPr lang="ar-IQ" smtClean="0"/>
              <a:t>‹#›</a:t>
            </a:fld>
            <a:endParaRPr lang="ar-IQ"/>
          </a:p>
        </p:txBody>
      </p:sp>
    </p:spTree>
    <p:extLst>
      <p:ext uri="{BB962C8B-B14F-4D97-AF65-F5344CB8AC3E}">
        <p14:creationId xmlns:p14="http://schemas.microsoft.com/office/powerpoint/2010/main" val="1851984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41B0E0B1-BA00-46AD-BD93-403E5620DA87}" type="datetimeFigureOut">
              <a:rPr lang="ar-IQ" smtClean="0"/>
              <a:t>19/03/1447</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89B4A049-F311-48E2-932C-9C4B95A07C75}" type="slidenum">
              <a:rPr lang="ar-IQ" smtClean="0"/>
              <a:t>‹#›</a:t>
            </a:fld>
            <a:endParaRPr lang="ar-IQ"/>
          </a:p>
        </p:txBody>
      </p:sp>
    </p:spTree>
    <p:extLst>
      <p:ext uri="{BB962C8B-B14F-4D97-AF65-F5344CB8AC3E}">
        <p14:creationId xmlns:p14="http://schemas.microsoft.com/office/powerpoint/2010/main" val="660137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1B0E0B1-BA00-46AD-BD93-403E5620DA87}" type="datetimeFigureOut">
              <a:rPr lang="ar-IQ" smtClean="0"/>
              <a:t>19/03/1447</a:t>
            </a:fld>
            <a:endParaRPr lang="ar-IQ"/>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ar-IQ"/>
          </a:p>
        </p:txBody>
      </p:sp>
      <p:sp>
        <p:nvSpPr>
          <p:cNvPr id="9" name="Slide Number Placeholder 8"/>
          <p:cNvSpPr>
            <a:spLocks noGrp="1"/>
          </p:cNvSpPr>
          <p:nvPr>
            <p:ph type="sldNum" sz="quarter" idx="12"/>
          </p:nvPr>
        </p:nvSpPr>
        <p:spPr/>
        <p:txBody>
          <a:bodyPr/>
          <a:lstStyle/>
          <a:p>
            <a:fld id="{89B4A049-F311-48E2-932C-9C4B95A07C75}" type="slidenum">
              <a:rPr lang="ar-IQ" smtClean="0"/>
              <a:t>‹#›</a:t>
            </a:fld>
            <a:endParaRPr lang="ar-IQ"/>
          </a:p>
        </p:txBody>
      </p:sp>
    </p:spTree>
    <p:extLst>
      <p:ext uri="{BB962C8B-B14F-4D97-AF65-F5344CB8AC3E}">
        <p14:creationId xmlns:p14="http://schemas.microsoft.com/office/powerpoint/2010/main" val="2798395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1B0E0B1-BA00-46AD-BD93-403E5620DA87}" type="datetimeFigureOut">
              <a:rPr lang="ar-IQ" smtClean="0"/>
              <a:t>19/03/1447</a:t>
            </a:fld>
            <a:endParaRPr lang="ar-IQ"/>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ar-IQ"/>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9B4A049-F311-48E2-932C-9C4B95A07C75}" type="slidenum">
              <a:rPr lang="ar-IQ" smtClean="0"/>
              <a:t>‹#›</a:t>
            </a:fld>
            <a:endParaRPr lang="ar-IQ"/>
          </a:p>
        </p:txBody>
      </p:sp>
    </p:spTree>
    <p:extLst>
      <p:ext uri="{BB962C8B-B14F-4D97-AF65-F5344CB8AC3E}">
        <p14:creationId xmlns:p14="http://schemas.microsoft.com/office/powerpoint/2010/main" val="1960670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41B0E0B1-BA00-46AD-BD93-403E5620DA87}" type="datetimeFigureOut">
              <a:rPr lang="ar-IQ" smtClean="0"/>
              <a:t>19/03/1447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9B4A049-F311-48E2-932C-9C4B95A07C75}" type="slidenum">
              <a:rPr lang="ar-IQ" smtClean="0"/>
              <a:t>‹#›</a:t>
            </a:fld>
            <a:endParaRPr lang="ar-IQ"/>
          </a:p>
        </p:txBody>
      </p:sp>
    </p:spTree>
    <p:extLst>
      <p:ext uri="{BB962C8B-B14F-4D97-AF65-F5344CB8AC3E}">
        <p14:creationId xmlns:p14="http://schemas.microsoft.com/office/powerpoint/2010/main" val="998585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1B0E0B1-BA00-46AD-BD93-403E5620DA87}" type="datetimeFigureOut">
              <a:rPr lang="ar-IQ" smtClean="0"/>
              <a:t>19/03/1447</a:t>
            </a:fld>
            <a:endParaRPr lang="ar-IQ"/>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ar-IQ"/>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9B4A049-F311-48E2-932C-9C4B95A07C75}" type="slidenum">
              <a:rPr lang="ar-IQ" smtClean="0"/>
              <a:t>‹#›</a:t>
            </a:fld>
            <a:endParaRPr lang="ar-IQ"/>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36037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a:stretch>
            <a:fillRect/>
          </a:stretch>
        </p:blipFill>
        <p:spPr>
          <a:xfrm>
            <a:off x="180110" y="0"/>
            <a:ext cx="11804072" cy="6456218"/>
          </a:xfrm>
          <a:prstGeom prst="rect">
            <a:avLst/>
          </a:prstGeom>
        </p:spPr>
      </p:pic>
    </p:spTree>
    <p:extLst>
      <p:ext uri="{BB962C8B-B14F-4D97-AF65-F5344CB8AC3E}">
        <p14:creationId xmlns:p14="http://schemas.microsoft.com/office/powerpoint/2010/main" val="2443168395"/>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7280" y="286603"/>
            <a:ext cx="10058400" cy="1029579"/>
          </a:xfrm>
        </p:spPr>
        <p:txBody>
          <a:bodyPr/>
          <a:lstStyle/>
          <a:p>
            <a:pPr algn="r"/>
            <a:r>
              <a:rPr lang="ar-IQ" b="1" dirty="0"/>
              <a:t>مفهوم الرشاقة</a:t>
            </a:r>
            <a:r>
              <a:rPr lang="ar-IQ" b="1" dirty="0" smtClean="0"/>
              <a:t>:-</a:t>
            </a:r>
            <a:endParaRPr lang="ar-IQ" dirty="0"/>
          </a:p>
        </p:txBody>
      </p:sp>
      <p:sp>
        <p:nvSpPr>
          <p:cNvPr id="3" name="عنصر نائب للمحتوى 2"/>
          <p:cNvSpPr>
            <a:spLocks noGrp="1"/>
          </p:cNvSpPr>
          <p:nvPr>
            <p:ph idx="1"/>
          </p:nvPr>
        </p:nvSpPr>
        <p:spPr>
          <a:xfrm>
            <a:off x="1097280" y="1316182"/>
            <a:ext cx="10058400" cy="4552912"/>
          </a:xfrm>
        </p:spPr>
        <p:txBody>
          <a:bodyPr>
            <a:noAutofit/>
          </a:bodyPr>
          <a:lstStyle/>
          <a:p>
            <a:pPr algn="just"/>
            <a:r>
              <a:rPr lang="ar-IQ" sz="3200" dirty="0" smtClean="0">
                <a:cs typeface="+mj-cs"/>
              </a:rPr>
              <a:t>هي </a:t>
            </a:r>
            <a:r>
              <a:rPr lang="ar-IQ" sz="3200" dirty="0">
                <a:cs typeface="+mj-cs"/>
              </a:rPr>
              <a:t>مفهوم إداري وتنظيمي يركز على قدرة المؤسسات على التكيف السريع والفعال مع التغيرات والتحديات في البيئة المحيطة. هذه الرشاقة تمكّن الشركات من تحسين استجابتها للفرص والمخاطر المحتملة، وذلك من خلال اعتماد ممارسات وإجراءات مرنة تسمح لها بالتكيف بسهولة مع المتغيرات. وقد اتضحت الرشاقة من خلال التمييز بين "القدرة على التكيف" و"المرونة" و"الرشاقة". واقترح المؤلفون أن "القدرة على التكيف" و"المرونة" و"الرشاقة" تمثل تطور فكرة المنظمة أو المؤسسة القادرة على التكيف مع التغييرات، وأن المرحلة الحالية والأحدث من التطور تمثلها المؤسسة الرشيقة التي تضم جميع المفاهيم والاقتراحات التي تم تطويرها في إطار البحث في المنظمة والتصنيع القابلين للتكيف والمرن. فهي استراتيجية على مستوى المؤسسة للاستجابة لبيئة عمل تنافسية ومتغيرة</a:t>
            </a:r>
          </a:p>
        </p:txBody>
      </p:sp>
    </p:spTree>
    <p:extLst>
      <p:ext uri="{BB962C8B-B14F-4D97-AF65-F5344CB8AC3E}">
        <p14:creationId xmlns:p14="http://schemas.microsoft.com/office/powerpoint/2010/main" val="4254039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7280" y="457200"/>
            <a:ext cx="10058400" cy="748146"/>
          </a:xfrm>
        </p:spPr>
        <p:txBody>
          <a:bodyPr>
            <a:normAutofit fontScale="90000"/>
          </a:bodyPr>
          <a:lstStyle/>
          <a:p>
            <a:pPr lvl="0" algn="r"/>
            <a:r>
              <a:rPr lang="ar-IQ" b="1" dirty="0" smtClean="0"/>
              <a:t/>
            </a:r>
            <a:br>
              <a:rPr lang="ar-IQ" b="1" dirty="0" smtClean="0"/>
            </a:br>
            <a:r>
              <a:rPr lang="ar-IQ" b="1" dirty="0" smtClean="0"/>
              <a:t>اهمية </a:t>
            </a:r>
            <a:r>
              <a:rPr lang="ar-IQ" b="1" dirty="0"/>
              <a:t>الرشاقة في </a:t>
            </a:r>
            <a:r>
              <a:rPr lang="ar-IQ" b="1" dirty="0" smtClean="0"/>
              <a:t>العمل :-</a:t>
            </a:r>
            <a:r>
              <a:rPr lang="en-US" dirty="0"/>
              <a:t/>
            </a:r>
            <a:br>
              <a:rPr lang="en-US" dirty="0"/>
            </a:br>
            <a:endParaRPr lang="ar-IQ"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099673224"/>
              </p:ext>
            </p:extLst>
          </p:nvPr>
        </p:nvGraphicFramePr>
        <p:xfrm>
          <a:off x="803564" y="1414971"/>
          <a:ext cx="10351799" cy="4779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26354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lvl="0" algn="r"/>
            <a:r>
              <a:rPr lang="ar-IQ" b="1" dirty="0" smtClean="0"/>
              <a:t>3.ابعاد </a:t>
            </a:r>
            <a:r>
              <a:rPr lang="ar-IQ" b="1" dirty="0"/>
              <a:t>الرشاقة في العمل</a:t>
            </a:r>
            <a:r>
              <a:rPr lang="en-US" dirty="0"/>
              <a:t/>
            </a:r>
            <a:br>
              <a:rPr lang="en-US" dirty="0"/>
            </a:br>
            <a:endParaRPr lang="ar-IQ"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095063642"/>
              </p:ext>
            </p:extLst>
          </p:nvPr>
        </p:nvGraphicFramePr>
        <p:xfrm>
          <a:off x="1096963" y="1385249"/>
          <a:ext cx="10058400" cy="4497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091651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lvl="0" algn="r"/>
            <a:r>
              <a:rPr lang="ar-IQ" b="1" dirty="0" smtClean="0"/>
              <a:t>4.</a:t>
            </a:r>
            <a:r>
              <a:rPr lang="ar-SA" b="1" dirty="0" smtClean="0"/>
              <a:t>مكونات </a:t>
            </a:r>
            <a:r>
              <a:rPr lang="ar-SA" b="1" dirty="0"/>
              <a:t>الرشاقة في العمل :</a:t>
            </a:r>
            <a:r>
              <a:rPr lang="en-US" dirty="0"/>
              <a:t/>
            </a:r>
            <a:br>
              <a:rPr lang="en-US" dirty="0"/>
            </a:br>
            <a:endParaRPr lang="ar-IQ" dirty="0"/>
          </a:p>
        </p:txBody>
      </p:sp>
      <p:pic>
        <p:nvPicPr>
          <p:cNvPr id="4" name="عنصر نائب للمحتوى 3"/>
          <p:cNvPicPr>
            <a:picLocks noGrp="1"/>
          </p:cNvPicPr>
          <p:nvPr>
            <p:ph idx="1"/>
          </p:nvPr>
        </p:nvPicPr>
        <p:blipFill>
          <a:blip r:embed="rId2"/>
          <a:stretch>
            <a:fillRect/>
          </a:stretch>
        </p:blipFill>
        <p:spPr>
          <a:xfrm>
            <a:off x="1097280" y="1737359"/>
            <a:ext cx="10058399" cy="4497185"/>
          </a:xfrm>
          <a:prstGeom prst="rect">
            <a:avLst/>
          </a:prstGeom>
        </p:spPr>
      </p:pic>
    </p:spTree>
    <p:extLst>
      <p:ext uri="{BB962C8B-B14F-4D97-AF65-F5344CB8AC3E}">
        <p14:creationId xmlns:p14="http://schemas.microsoft.com/office/powerpoint/2010/main" val="2079306350"/>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lvl="0" algn="r"/>
            <a:r>
              <a:rPr lang="ar-IQ" b="1" dirty="0" smtClean="0"/>
              <a:t>5. رشاقة </a:t>
            </a:r>
            <a:r>
              <a:rPr lang="ar-IQ" b="1" dirty="0"/>
              <a:t>القوى العاملة :</a:t>
            </a:r>
            <a:endParaRPr lang="en-US" dirty="0"/>
          </a:p>
        </p:txBody>
      </p:sp>
      <p:sp>
        <p:nvSpPr>
          <p:cNvPr id="3" name="عنصر نائب للمحتوى 2"/>
          <p:cNvSpPr>
            <a:spLocks noGrp="1"/>
          </p:cNvSpPr>
          <p:nvPr>
            <p:ph idx="1"/>
          </p:nvPr>
        </p:nvSpPr>
        <p:spPr/>
        <p:txBody>
          <a:bodyPr>
            <a:normAutofit/>
          </a:bodyPr>
          <a:lstStyle/>
          <a:p>
            <a:r>
              <a:rPr lang="ar-IQ" sz="2400" b="1" dirty="0">
                <a:cs typeface="+mj-cs"/>
              </a:rPr>
              <a:t>فالقوة العاملة الرشيقة هي موهبة منظمة وديناميكية يمكنها تقديم المهارات والمعرفة الصحيحة بسرعة في الوقت المناسب، وفقًا لاحتياجات العمل</a:t>
            </a:r>
            <a:r>
              <a:rPr lang="ar-IQ" sz="2400" b="1" dirty="0" smtClean="0">
                <a:cs typeface="+mj-cs"/>
              </a:rPr>
              <a:t>.</a:t>
            </a:r>
          </a:p>
          <a:p>
            <a:r>
              <a:rPr lang="ar-SA" sz="2400" b="1" dirty="0">
                <a:cs typeface="+mj-cs"/>
              </a:rPr>
              <a:t>فإن قيمة بناء رشاقة القوى العاملة تكمن في: </a:t>
            </a:r>
            <a:endParaRPr lang="en-US" sz="2400" b="1" dirty="0">
              <a:cs typeface="+mj-cs"/>
            </a:endParaRPr>
          </a:p>
          <a:p>
            <a:pPr marL="457200" lvl="0" indent="-457200">
              <a:buFont typeface="+mj-lt"/>
              <a:buAutoNum type="arabicPeriod"/>
            </a:pPr>
            <a:r>
              <a:rPr lang="ar-SA" sz="2400" b="1" dirty="0">
                <a:cs typeface="+mj-cs"/>
              </a:rPr>
              <a:t>خفض تكلفة التغيير </a:t>
            </a:r>
            <a:endParaRPr lang="en-US" sz="2400" b="1" dirty="0">
              <a:cs typeface="+mj-cs"/>
            </a:endParaRPr>
          </a:p>
          <a:p>
            <a:pPr marL="457200" lvl="0" indent="-457200">
              <a:buFont typeface="+mj-lt"/>
              <a:buAutoNum type="arabicPeriod"/>
            </a:pPr>
            <a:r>
              <a:rPr lang="ar-SA" sz="2400" b="1" dirty="0">
                <a:cs typeface="+mj-cs"/>
              </a:rPr>
              <a:t>تحسين قدرة القوى العاملة على تنفيذ عدد أكبر من التغييرات بشكل أكثر فعالية</a:t>
            </a:r>
            <a:endParaRPr lang="en-US" sz="2400" b="1" dirty="0">
              <a:cs typeface="+mj-cs"/>
            </a:endParaRPr>
          </a:p>
          <a:p>
            <a:pPr marL="457200" indent="-457200">
              <a:buFont typeface="+mj-lt"/>
              <a:buAutoNum type="arabicPeriod"/>
            </a:pPr>
            <a:r>
              <a:rPr lang="ar-SA" sz="2400" b="1" dirty="0">
                <a:cs typeface="+mj-cs"/>
              </a:rPr>
              <a:t>زيادة الميزة التنافسية للمنظمة</a:t>
            </a:r>
            <a:endParaRPr lang="ar-IQ" sz="2400" b="1" dirty="0">
              <a:cs typeface="+mj-cs"/>
            </a:endParaRPr>
          </a:p>
        </p:txBody>
      </p:sp>
    </p:spTree>
    <p:extLst>
      <p:ext uri="{BB962C8B-B14F-4D97-AF65-F5344CB8AC3E}">
        <p14:creationId xmlns:p14="http://schemas.microsoft.com/office/powerpoint/2010/main" val="3816807557"/>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lvl="0" algn="r"/>
            <a:r>
              <a:rPr lang="ar-IQ" b="1" dirty="0" smtClean="0"/>
              <a:t>6.</a:t>
            </a:r>
            <a:r>
              <a:rPr lang="ar-SA" b="1" dirty="0" smtClean="0"/>
              <a:t>اهمية </a:t>
            </a:r>
            <a:r>
              <a:rPr lang="ar-SA" b="1" dirty="0"/>
              <a:t>رشاقة القوى العاملة :</a:t>
            </a:r>
            <a:r>
              <a:rPr lang="en-US" dirty="0"/>
              <a:t/>
            </a:r>
            <a:br>
              <a:rPr lang="en-US" dirty="0"/>
            </a:br>
            <a:endParaRPr lang="ar-IQ" dirty="0"/>
          </a:p>
        </p:txBody>
      </p:sp>
      <p:sp>
        <p:nvSpPr>
          <p:cNvPr id="3" name="عنصر نائب للمحتوى 2"/>
          <p:cNvSpPr>
            <a:spLocks noGrp="1"/>
          </p:cNvSpPr>
          <p:nvPr>
            <p:ph idx="1"/>
          </p:nvPr>
        </p:nvSpPr>
        <p:spPr/>
        <p:txBody>
          <a:bodyPr/>
          <a:lstStyle/>
          <a:p>
            <a:pPr marL="457200" lvl="0" indent="-457200">
              <a:lnSpc>
                <a:spcPct val="150000"/>
              </a:lnSpc>
              <a:buFont typeface="+mj-lt"/>
              <a:buAutoNum type="arabicPeriod"/>
            </a:pPr>
            <a:r>
              <a:rPr lang="ar-SA" b="1" dirty="0">
                <a:cs typeface="+mj-cs"/>
              </a:rPr>
              <a:t>تحسين الجودة وخدمة العملاء و وتسريع منحنى التعلم </a:t>
            </a:r>
            <a:endParaRPr lang="en-US" b="1" dirty="0">
              <a:cs typeface="+mj-cs"/>
            </a:endParaRPr>
          </a:p>
          <a:p>
            <a:pPr marL="457200" lvl="0" indent="-457200">
              <a:lnSpc>
                <a:spcPct val="150000"/>
              </a:lnSpc>
              <a:buFont typeface="+mj-lt"/>
              <a:buAutoNum type="arabicPeriod"/>
            </a:pPr>
            <a:r>
              <a:rPr lang="ar-SA" b="1" dirty="0">
                <a:cs typeface="+mj-cs"/>
              </a:rPr>
              <a:t>تحسين جودة حياة العمل والمشاركة لدى الموظفين</a:t>
            </a:r>
            <a:endParaRPr lang="en-US" b="1" dirty="0">
              <a:cs typeface="+mj-cs"/>
            </a:endParaRPr>
          </a:p>
          <a:p>
            <a:pPr marL="457200" lvl="0" indent="-457200">
              <a:lnSpc>
                <a:spcPct val="150000"/>
              </a:lnSpc>
              <a:buFont typeface="+mj-lt"/>
              <a:buAutoNum type="arabicPeriod"/>
            </a:pPr>
            <a:r>
              <a:rPr lang="en-US" b="1" dirty="0">
                <a:cs typeface="+mj-cs"/>
              </a:rPr>
              <a:t> </a:t>
            </a:r>
            <a:r>
              <a:rPr lang="ar-SA" b="1" dirty="0">
                <a:cs typeface="+mj-cs"/>
              </a:rPr>
              <a:t>تسهيل التعلم من خلال تطبيق تقنيات مختلفة استراتيجيات مفيدة لتطوير رشاقة القوى العاملة </a:t>
            </a:r>
            <a:endParaRPr lang="en-US" b="1" dirty="0">
              <a:cs typeface="+mj-cs"/>
            </a:endParaRPr>
          </a:p>
          <a:p>
            <a:pPr marL="457200" lvl="0" indent="-457200">
              <a:lnSpc>
                <a:spcPct val="150000"/>
              </a:lnSpc>
              <a:buFont typeface="+mj-lt"/>
              <a:buAutoNum type="arabicPeriod"/>
            </a:pPr>
            <a:r>
              <a:rPr lang="ar-SA" b="1" dirty="0">
                <a:cs typeface="+mj-cs"/>
              </a:rPr>
              <a:t>السرعة والاستجابة بشكل رشيق </a:t>
            </a:r>
            <a:endParaRPr lang="en-US" b="1" dirty="0">
              <a:cs typeface="+mj-cs"/>
            </a:endParaRPr>
          </a:p>
          <a:p>
            <a:pPr marL="457200" lvl="0" indent="-457200">
              <a:lnSpc>
                <a:spcPct val="150000"/>
              </a:lnSpc>
              <a:buFont typeface="+mj-lt"/>
              <a:buAutoNum type="arabicPeriod"/>
            </a:pPr>
            <a:r>
              <a:rPr lang="ar-SA" b="1" dirty="0">
                <a:cs typeface="+mj-cs"/>
              </a:rPr>
              <a:t> تمكين المنظمات من الازدهار في بيئة تنافسية وغير متوقعة ومتغيرة باستمرار. </a:t>
            </a:r>
            <a:endParaRPr lang="en-US" b="1" dirty="0">
              <a:cs typeface="+mj-cs"/>
            </a:endParaRPr>
          </a:p>
          <a:p>
            <a:pPr marL="457200" indent="-457200">
              <a:lnSpc>
                <a:spcPct val="150000"/>
              </a:lnSpc>
              <a:buFont typeface="+mj-lt"/>
              <a:buAutoNum type="arabicPeriod"/>
            </a:pPr>
            <a:r>
              <a:rPr lang="ar-SA" b="1" dirty="0">
                <a:cs typeface="+mj-cs"/>
              </a:rPr>
              <a:t>القدرة على تعديل العلاقة بين الاضطرابات في بيئة الأعمال والقدرة التنافسية التنظيمية</a:t>
            </a:r>
            <a:r>
              <a:rPr lang="ar-SA" dirty="0"/>
              <a:t>.</a:t>
            </a:r>
            <a:endParaRPr lang="ar-IQ" dirty="0"/>
          </a:p>
        </p:txBody>
      </p:sp>
    </p:spTree>
    <p:extLst>
      <p:ext uri="{BB962C8B-B14F-4D97-AF65-F5344CB8AC3E}">
        <p14:creationId xmlns:p14="http://schemas.microsoft.com/office/powerpoint/2010/main" val="37379659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lvl="0" algn="r"/>
            <a:r>
              <a:rPr lang="ar-IQ" b="1" dirty="0" smtClean="0"/>
              <a:t>8.صفات </a:t>
            </a:r>
            <a:r>
              <a:rPr lang="ar-IQ" b="1" dirty="0"/>
              <a:t>القوى العاملة الرشيقة</a:t>
            </a:r>
            <a:r>
              <a:rPr lang="en-US" dirty="0"/>
              <a:t/>
            </a:r>
            <a:br>
              <a:rPr lang="en-US" dirty="0"/>
            </a:br>
            <a:endParaRPr lang="ar-IQ"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052210695"/>
              </p:ext>
            </p:extLst>
          </p:nvPr>
        </p:nvGraphicFramePr>
        <p:xfrm>
          <a:off x="1096963" y="1330037"/>
          <a:ext cx="10058400" cy="4849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6026375"/>
      </p:ext>
    </p:extLst>
  </p:cSld>
  <p:clrMapOvr>
    <a:masterClrMapping/>
  </p:clrMapOvr>
  <p:transition spd="slow">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97280" y="941696"/>
            <a:ext cx="10058400" cy="4927398"/>
          </a:xfrm>
        </p:spPr>
        <p:txBody>
          <a:bodyPr>
            <a:normAutofit/>
          </a:bodyPr>
          <a:lstStyle/>
          <a:p>
            <a:pPr algn="ctr"/>
            <a:endParaRPr lang="ar-IQ" sz="7200" dirty="0" smtClean="0">
              <a:cs typeface="+mj-cs"/>
            </a:endParaRPr>
          </a:p>
          <a:p>
            <a:pPr algn="ctr"/>
            <a:endParaRPr lang="ar-IQ" sz="7200" dirty="0">
              <a:cs typeface="+mj-cs"/>
            </a:endParaRPr>
          </a:p>
          <a:p>
            <a:pPr marL="0" indent="0" algn="ctr">
              <a:buNone/>
            </a:pPr>
            <a:r>
              <a:rPr lang="ar-IQ" sz="7200" dirty="0" smtClean="0">
                <a:cs typeface="+mj-cs"/>
              </a:rPr>
              <a:t>شكرا لأصغائكم </a:t>
            </a:r>
            <a:endParaRPr lang="ar-IQ" sz="7200" dirty="0">
              <a:cs typeface="+mj-cs"/>
            </a:endParaRPr>
          </a:p>
        </p:txBody>
      </p:sp>
    </p:spTree>
    <p:extLst>
      <p:ext uri="{BB962C8B-B14F-4D97-AF65-F5344CB8AC3E}">
        <p14:creationId xmlns:p14="http://schemas.microsoft.com/office/powerpoint/2010/main" val="31679521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484909" y="318656"/>
            <a:ext cx="11305309" cy="6414654"/>
          </a:xfrm>
          <a:prstGeom prst="rect">
            <a:avLst/>
          </a:prstGeom>
        </p:spPr>
      </p:pic>
    </p:spTree>
    <p:extLst>
      <p:ext uri="{BB962C8B-B14F-4D97-AF65-F5344CB8AC3E}">
        <p14:creationId xmlns:p14="http://schemas.microsoft.com/office/powerpoint/2010/main" val="117582443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b="1" dirty="0"/>
              <a:t>اولاً: مرونة الموارد البشرية</a:t>
            </a:r>
            <a:r>
              <a:rPr lang="en-US" dirty="0"/>
              <a:t/>
            </a:r>
            <a:br>
              <a:rPr lang="en-US" dirty="0"/>
            </a:br>
            <a:endParaRPr lang="ar-IQ" dirty="0"/>
          </a:p>
        </p:txBody>
      </p:sp>
      <p:sp>
        <p:nvSpPr>
          <p:cNvPr id="3" name="عنصر نائب للمحتوى 2"/>
          <p:cNvSpPr>
            <a:spLocks noGrp="1"/>
          </p:cNvSpPr>
          <p:nvPr>
            <p:ph idx="1"/>
          </p:nvPr>
        </p:nvSpPr>
        <p:spPr>
          <a:xfrm>
            <a:off x="1097280" y="1351722"/>
            <a:ext cx="10058400" cy="4731026"/>
          </a:xfrm>
        </p:spPr>
        <p:txBody>
          <a:bodyPr>
            <a:normAutofit fontScale="70000" lnSpcReduction="20000"/>
          </a:bodyPr>
          <a:lstStyle/>
          <a:p>
            <a:r>
              <a:rPr lang="ar-IQ" sz="2600" b="1" dirty="0" smtClean="0"/>
              <a:t>1.مفهوم مرونة الموارد البشرية:-</a:t>
            </a:r>
          </a:p>
          <a:p>
            <a:pPr algn="justLow">
              <a:lnSpc>
                <a:spcPct val="170000"/>
              </a:lnSpc>
            </a:pPr>
            <a:r>
              <a:rPr lang="ar-IQ" sz="3600" dirty="0" smtClean="0">
                <a:cs typeface="+mj-cs"/>
              </a:rPr>
              <a:t>تعني </a:t>
            </a:r>
            <a:r>
              <a:rPr lang="ar-IQ" sz="3600" dirty="0">
                <a:cs typeface="+mj-cs"/>
              </a:rPr>
              <a:t>قدرة المنظمة على التكيف مع التغيرات الداخلية والخارجية من خلال تعديل أو تحسين سياساتها وإجراءاتها المتعلقة بالموارد البشرية. تهدف هذه المرونة إلى استجابة سريعة وفعالة للتحديات، مثل التغيرات في سوق العمل أو الاحتياجات التنظيمية، بما يمكنها من الاحتفاظ بالمواهب، زيادة الإنتاجية، وتحقيق الأهداف الاستراتيجية. تعد مرونة الموارد البشرية مصدراً للميزة التنافسية في المنظمات ذات </a:t>
            </a:r>
            <a:r>
              <a:rPr lang="ar-IQ" sz="3600" dirty="0" smtClean="0">
                <a:cs typeface="+mj-cs"/>
              </a:rPr>
              <a:t>البيئة الديناميكية</a:t>
            </a:r>
            <a:r>
              <a:rPr lang="ar-IQ" sz="3600" dirty="0">
                <a:cs typeface="+mj-cs"/>
              </a:rPr>
              <a:t>، لذا عرفت </a:t>
            </a:r>
            <a:r>
              <a:rPr lang="ar-IQ" sz="3600" b="1" dirty="0">
                <a:cs typeface="+mj-cs"/>
              </a:rPr>
              <a:t>مرونة الموارد البشرية </a:t>
            </a:r>
            <a:r>
              <a:rPr lang="ar-IQ" sz="3600" dirty="0">
                <a:cs typeface="+mj-cs"/>
              </a:rPr>
              <a:t>على </a:t>
            </a:r>
            <a:r>
              <a:rPr lang="ar-IQ" sz="3600" dirty="0" smtClean="0">
                <a:cs typeface="+mj-cs"/>
              </a:rPr>
              <a:t>أنها ممارسات ادارة البشرية التي تهدف </a:t>
            </a:r>
            <a:r>
              <a:rPr lang="ar-IQ" sz="3600" dirty="0" smtClean="0"/>
              <a:t>الى ادارة مواردها وبنائها </a:t>
            </a:r>
            <a:r>
              <a:rPr lang="ar-IQ" sz="3600" dirty="0"/>
              <a:t>المعرفة والمهارات </a:t>
            </a:r>
            <a:r>
              <a:rPr lang="ar-IQ" sz="3600" dirty="0" smtClean="0"/>
              <a:t>بشكل </a:t>
            </a:r>
            <a:r>
              <a:rPr lang="ar-IQ" sz="3600" dirty="0"/>
              <a:t>استباقي ، </a:t>
            </a:r>
            <a:r>
              <a:rPr lang="ar-IQ" sz="3600" dirty="0" smtClean="0"/>
              <a:t>وتحفيزها من </a:t>
            </a:r>
            <a:r>
              <a:rPr lang="ar-IQ" sz="3600" dirty="0"/>
              <a:t>أجل التكيف مع أدوار وسياقات العمل المختلفة وإجراء التغيرات في </a:t>
            </a:r>
            <a:r>
              <a:rPr lang="ar-IQ" sz="3600" dirty="0" smtClean="0"/>
              <a:t>انشطة المنظمة والاستجابة </a:t>
            </a:r>
            <a:r>
              <a:rPr lang="ar-IQ" sz="3600" dirty="0"/>
              <a:t>لها </a:t>
            </a:r>
            <a:r>
              <a:rPr lang="ar-IQ" sz="3600" dirty="0" smtClean="0"/>
              <a:t>.</a:t>
            </a:r>
            <a:endParaRPr lang="ar-IQ" sz="3600" dirty="0">
              <a:cs typeface="+mj-cs"/>
            </a:endParaRPr>
          </a:p>
        </p:txBody>
      </p:sp>
    </p:spTree>
    <p:extLst>
      <p:ext uri="{BB962C8B-B14F-4D97-AF65-F5344CB8AC3E}">
        <p14:creationId xmlns:p14="http://schemas.microsoft.com/office/powerpoint/2010/main" val="327524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lvl="0" algn="r"/>
            <a:r>
              <a:rPr lang="ar-IQ" b="1" dirty="0" smtClean="0"/>
              <a:t>2.اهمية </a:t>
            </a:r>
            <a:r>
              <a:rPr lang="ar-IQ" b="1" dirty="0"/>
              <a:t>مرونة الموارد البشرية :</a:t>
            </a:r>
            <a:r>
              <a:rPr lang="ar-IQ" dirty="0"/>
              <a:t> </a:t>
            </a:r>
            <a:r>
              <a:rPr lang="en-US" dirty="0" smtClean="0"/>
              <a:t>-</a:t>
            </a:r>
            <a:br>
              <a:rPr lang="en-US" dirty="0" smtClean="0"/>
            </a:br>
            <a:endParaRPr lang="ar-IQ" dirty="0"/>
          </a:p>
        </p:txBody>
      </p:sp>
      <p:sp>
        <p:nvSpPr>
          <p:cNvPr id="3" name="عنصر نائب للمحتوى 2"/>
          <p:cNvSpPr>
            <a:spLocks noGrp="1"/>
          </p:cNvSpPr>
          <p:nvPr>
            <p:ph sz="half" idx="1"/>
          </p:nvPr>
        </p:nvSpPr>
        <p:spPr/>
        <p:txBody>
          <a:bodyPr>
            <a:normAutofit/>
          </a:bodyPr>
          <a:lstStyle/>
          <a:p>
            <a:r>
              <a:rPr lang="ar-IQ" sz="1600" b="1" dirty="0"/>
              <a:t>وتكمن اهمية مرونة الموارد البشرية بـ </a:t>
            </a:r>
            <a:r>
              <a:rPr lang="ar-IQ" sz="1600" b="1" dirty="0" smtClean="0"/>
              <a:t>:-</a:t>
            </a:r>
            <a:endParaRPr lang="ar-IQ" sz="1600" b="1" dirty="0"/>
          </a:p>
          <a:p>
            <a:pPr marL="342900" indent="-342900">
              <a:buFont typeface="+mj-lt"/>
              <a:buAutoNum type="arabicPeriod"/>
            </a:pPr>
            <a:r>
              <a:rPr lang="ar-IQ" sz="1600" b="1" dirty="0" smtClean="0"/>
              <a:t>سلاسة </a:t>
            </a:r>
            <a:r>
              <a:rPr lang="ar-IQ" sz="1600" b="1" dirty="0"/>
              <a:t>الإجراءات المطلوبة إذ تسهم المرونة في التخلص من بعض الاجراءات الروتينية الزائدة والتي لا يؤثر الغاؤها على القيود والإجراءات </a:t>
            </a:r>
            <a:r>
              <a:rPr lang="ar-IQ" sz="1600" b="1" dirty="0" smtClean="0"/>
              <a:t>المطلوبة</a:t>
            </a:r>
            <a:endParaRPr lang="ar-IQ" sz="1600" b="1" dirty="0"/>
          </a:p>
          <a:p>
            <a:pPr marL="342900" indent="-342900">
              <a:buFont typeface="+mj-lt"/>
              <a:buAutoNum type="arabicPeriod"/>
            </a:pPr>
            <a:r>
              <a:rPr lang="ar-IQ" sz="1600" b="1" dirty="0" smtClean="0"/>
              <a:t>تنفيذ </a:t>
            </a:r>
            <a:r>
              <a:rPr lang="ar-IQ" sz="1600" b="1" dirty="0"/>
              <a:t>المهام الوظيفية بأقل جهد ممكن، فمن خلال تطبيق نظام المرونة يستطيع الأفراد ذوو الخبرة والمهارة من اختصار وقت الإنجاز لكل مهمة </a:t>
            </a:r>
            <a:r>
              <a:rPr lang="ar-IQ" sz="1600" b="1" dirty="0" smtClean="0"/>
              <a:t>مطلوبة</a:t>
            </a:r>
            <a:endParaRPr lang="ar-IQ" sz="1600" b="1" dirty="0"/>
          </a:p>
          <a:p>
            <a:pPr marL="342900" indent="-342900">
              <a:buFont typeface="+mj-lt"/>
              <a:buAutoNum type="arabicPeriod"/>
            </a:pPr>
            <a:r>
              <a:rPr lang="ar-IQ" sz="1600" b="1" dirty="0" smtClean="0"/>
              <a:t>زرع </a:t>
            </a:r>
            <a:r>
              <a:rPr lang="ar-IQ" sz="1600" b="1" dirty="0"/>
              <a:t>الثقة في الأفراد العاملين وتمكينهم لبعض الصلاحيات وهذا من شأنه أن يعزز مكانتهم في المنظمة وزيادة ثقتهم بالمعرفة والإنجاز وأن لهم بصمة واضحة في </a:t>
            </a:r>
            <a:r>
              <a:rPr lang="ar-IQ" sz="1600" b="1" dirty="0" smtClean="0"/>
              <a:t>عملهم</a:t>
            </a:r>
            <a:endParaRPr lang="ar-IQ" sz="1600" b="1" dirty="0"/>
          </a:p>
          <a:p>
            <a:pPr marL="342900" indent="-342900">
              <a:buFont typeface="+mj-lt"/>
              <a:buAutoNum type="arabicPeriod"/>
            </a:pPr>
            <a:r>
              <a:rPr lang="ar-IQ" sz="1600" b="1" dirty="0" smtClean="0"/>
              <a:t>ظهور </a:t>
            </a:r>
            <a:r>
              <a:rPr lang="ar-IQ" sz="1600" b="1" dirty="0"/>
              <a:t>الكثير من الأفكار المبتكرة والتي تسهم في التطوير والتميز </a:t>
            </a:r>
            <a:r>
              <a:rPr lang="ar-IQ" sz="1600" b="1" dirty="0" err="1"/>
              <a:t>المنظمي</a:t>
            </a:r>
            <a:r>
              <a:rPr lang="ar-IQ" sz="1600" b="1" dirty="0"/>
              <a:t>. </a:t>
            </a:r>
            <a:endParaRPr lang="en-US" sz="1600" b="1" dirty="0"/>
          </a:p>
          <a:p>
            <a:endParaRPr lang="ar-IQ" sz="2400" b="1" dirty="0"/>
          </a:p>
        </p:txBody>
      </p:sp>
      <p:graphicFrame>
        <p:nvGraphicFramePr>
          <p:cNvPr id="16" name="عنصر نائب للمحتوى 15"/>
          <p:cNvGraphicFramePr>
            <a:graphicFrameLocks noGrp="1"/>
          </p:cNvGraphicFramePr>
          <p:nvPr>
            <p:ph sz="half" idx="2"/>
            <p:extLst>
              <p:ext uri="{D42A27DB-BD31-4B8C-83A1-F6EECF244321}">
                <p14:modId xmlns:p14="http://schemas.microsoft.com/office/powerpoint/2010/main" val="1487179131"/>
              </p:ext>
            </p:extLst>
          </p:nvPr>
        </p:nvGraphicFramePr>
        <p:xfrm>
          <a:off x="6218238" y="1846263"/>
          <a:ext cx="4937125"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1231576"/>
      </p:ext>
    </p:extLst>
  </p:cSld>
  <p:clrMapOvr>
    <a:masterClrMapping/>
  </p:clrMapOvr>
  <p:transition spd="slow">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lvl="0" algn="r"/>
            <a:r>
              <a:rPr lang="ar-IQ" b="1" dirty="0" smtClean="0"/>
              <a:t>3.خصائص </a:t>
            </a:r>
            <a:r>
              <a:rPr lang="ar-IQ" b="1" dirty="0"/>
              <a:t>مرونة الموارد البشرية</a:t>
            </a:r>
            <a:r>
              <a:rPr lang="ar-IQ" b="1" dirty="0" smtClean="0"/>
              <a:t>:</a:t>
            </a:r>
            <a:r>
              <a:rPr lang="en-US" b="1" dirty="0" smtClean="0"/>
              <a:t>-</a:t>
            </a:r>
            <a:r>
              <a:rPr lang="en-US" dirty="0"/>
              <a:t/>
            </a:r>
            <a:br>
              <a:rPr lang="en-US" dirty="0"/>
            </a:br>
            <a:endParaRPr lang="ar-IQ" dirty="0"/>
          </a:p>
        </p:txBody>
      </p:sp>
      <p:pic>
        <p:nvPicPr>
          <p:cNvPr id="4" name="عنصر نائب للمحتوى 3"/>
          <p:cNvPicPr>
            <a:picLocks noGrp="1"/>
          </p:cNvPicPr>
          <p:nvPr>
            <p:ph idx="1"/>
          </p:nvPr>
        </p:nvPicPr>
        <p:blipFill>
          <a:blip r:embed="rId2"/>
          <a:stretch>
            <a:fillRect/>
          </a:stretch>
        </p:blipFill>
        <p:spPr>
          <a:xfrm>
            <a:off x="138544" y="1343891"/>
            <a:ext cx="11873347" cy="4821382"/>
          </a:xfrm>
          <a:prstGeom prst="rect">
            <a:avLst/>
          </a:prstGeom>
        </p:spPr>
      </p:pic>
    </p:spTree>
    <p:extLst>
      <p:ext uri="{BB962C8B-B14F-4D97-AF65-F5344CB8AC3E}">
        <p14:creationId xmlns:p14="http://schemas.microsoft.com/office/powerpoint/2010/main" val="8082296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7280" y="286604"/>
            <a:ext cx="10058400" cy="849470"/>
          </a:xfrm>
        </p:spPr>
        <p:txBody>
          <a:bodyPr/>
          <a:lstStyle/>
          <a:p>
            <a:pPr algn="r"/>
            <a:r>
              <a:rPr lang="ar-IQ" b="1" dirty="0"/>
              <a:t>4</a:t>
            </a:r>
            <a:r>
              <a:rPr lang="ar-IQ" b="1" dirty="0" smtClean="0"/>
              <a:t>.ابعاد </a:t>
            </a:r>
            <a:r>
              <a:rPr lang="ar-IQ" b="1" dirty="0"/>
              <a:t>مرونة الموارد البشرية :</a:t>
            </a:r>
            <a:endParaRPr lang="ar-IQ" dirty="0"/>
          </a:p>
        </p:txBody>
      </p:sp>
      <p:sp>
        <p:nvSpPr>
          <p:cNvPr id="3" name="عنصر نائب للمحتوى 2"/>
          <p:cNvSpPr>
            <a:spLocks noGrp="1"/>
          </p:cNvSpPr>
          <p:nvPr>
            <p:ph idx="1"/>
          </p:nvPr>
        </p:nvSpPr>
        <p:spPr>
          <a:xfrm>
            <a:off x="947152" y="594284"/>
            <a:ext cx="10540538" cy="4455930"/>
          </a:xfrm>
        </p:spPr>
        <p:txBody>
          <a:bodyPr/>
          <a:lstStyle/>
          <a:p>
            <a:endParaRPr lang="ar-IQ" sz="2400" b="1" dirty="0" smtClean="0">
              <a:cs typeface="+mj-cs"/>
            </a:endParaRPr>
          </a:p>
          <a:p>
            <a:r>
              <a:rPr lang="ar-IQ" sz="2400" b="1" dirty="0" err="1" smtClean="0">
                <a:cs typeface="+mj-cs"/>
              </a:rPr>
              <a:t>أ.مرونة</a:t>
            </a:r>
            <a:r>
              <a:rPr lang="ar-IQ" sz="2400" b="1" dirty="0" smtClean="0">
                <a:cs typeface="+mj-cs"/>
              </a:rPr>
              <a:t> المهارة :-</a:t>
            </a:r>
            <a:r>
              <a:rPr lang="ar-IQ" sz="2400" dirty="0"/>
              <a:t>مصطلح مرونة المهارة إلى السرعة وسهولة الحصول على المهارات والقدرات اللازمة لأداء مهام جديدة </a:t>
            </a:r>
            <a:endParaRPr lang="ar-IQ" sz="2400" b="1" dirty="0" smtClean="0">
              <a:cs typeface="+mj-cs"/>
            </a:endParaRPr>
          </a:p>
          <a:p>
            <a:endParaRPr lang="ar-IQ" dirty="0"/>
          </a:p>
        </p:txBody>
      </p:sp>
      <p:pic>
        <p:nvPicPr>
          <p:cNvPr id="4" name="صورة 3"/>
          <p:cNvPicPr/>
          <p:nvPr/>
        </p:nvPicPr>
        <p:blipFill>
          <a:blip r:embed="rId2"/>
          <a:stretch>
            <a:fillRect/>
          </a:stretch>
        </p:blipFill>
        <p:spPr>
          <a:xfrm>
            <a:off x="27296" y="2258084"/>
            <a:ext cx="12192000" cy="4114800"/>
          </a:xfrm>
          <a:prstGeom prst="rect">
            <a:avLst/>
          </a:prstGeom>
        </p:spPr>
      </p:pic>
    </p:spTree>
    <p:extLst>
      <p:ext uri="{BB962C8B-B14F-4D97-AF65-F5344CB8AC3E}">
        <p14:creationId xmlns:p14="http://schemas.microsoft.com/office/powerpoint/2010/main" val="427927356"/>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smtClean="0"/>
              <a:t>ب.</a:t>
            </a:r>
            <a:r>
              <a:rPr lang="ar-IQ" b="1" dirty="0"/>
              <a:t> مرونة السلوك</a:t>
            </a:r>
            <a:r>
              <a:rPr lang="ar-IQ" dirty="0"/>
              <a:t>: </a:t>
            </a:r>
            <a:r>
              <a:rPr lang="ar-IQ" dirty="0" smtClean="0"/>
              <a:t>-</a:t>
            </a:r>
            <a:endParaRPr lang="ar-IQ" dirty="0"/>
          </a:p>
        </p:txBody>
      </p:sp>
      <p:sp>
        <p:nvSpPr>
          <p:cNvPr id="3" name="عنصر نائب للمحتوى 2"/>
          <p:cNvSpPr>
            <a:spLocks noGrp="1"/>
          </p:cNvSpPr>
          <p:nvPr>
            <p:ph idx="1"/>
          </p:nvPr>
        </p:nvSpPr>
        <p:spPr/>
        <p:txBody>
          <a:bodyPr>
            <a:normAutofit fontScale="92500" lnSpcReduction="10000"/>
          </a:bodyPr>
          <a:lstStyle/>
          <a:p>
            <a:pPr algn="just"/>
            <a:r>
              <a:rPr lang="ar-IQ" sz="3500" dirty="0" smtClean="0">
                <a:cs typeface="+mj-cs"/>
              </a:rPr>
              <a:t>هو القدرة على اظهار مجموعة متنوعة من الادوار السلوكية في ظل الظروف المختلفة. اذ يشير </a:t>
            </a:r>
            <a:r>
              <a:rPr lang="ar-IQ" sz="3500" dirty="0">
                <a:cs typeface="+mj-cs"/>
              </a:rPr>
              <a:t>مصطلح المرونة السلوكية إلى المدى الذي يمتلك فيه العاملون المجموعة واسعة من النصوص السلوكية التي من الممكن تكييفها مع المتطلبات الخاصة بكل موقف والذي من الممكن ان يساعد الشركة على ضبط المواقف المتغيرة والاستجابة لها وذلك في حالة امتلاك العاملين القدرة على تطبيق هذه النصوص السلوكية في الشكل المناسب، وفي ظل الظروف المختلفة والمتنوعة بدلاً من اتباع نفس اجراءات التشغيل القياسية. اذ تمثل مرونة السلوك القدرة على إظهار مجموعة متنوعة من الأدوار السلوكية في ظل الظروف المختلفة. مثل سلوكيات العاملين الأفعال أو الترتيبات التي يعتمدها العاملون </a:t>
            </a:r>
            <a:r>
              <a:rPr lang="ar-IQ" sz="3500" dirty="0" smtClean="0">
                <a:cs typeface="+mj-cs"/>
              </a:rPr>
              <a:t>في عملهم</a:t>
            </a:r>
            <a:endParaRPr lang="ar-IQ" dirty="0"/>
          </a:p>
        </p:txBody>
      </p:sp>
    </p:spTree>
    <p:extLst>
      <p:ext uri="{BB962C8B-B14F-4D97-AF65-F5344CB8AC3E}">
        <p14:creationId xmlns:p14="http://schemas.microsoft.com/office/powerpoint/2010/main" val="131083346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7280" y="286604"/>
            <a:ext cx="10058400" cy="1306670"/>
          </a:xfrm>
        </p:spPr>
        <p:txBody>
          <a:bodyPr/>
          <a:lstStyle/>
          <a:p>
            <a:pPr algn="r"/>
            <a:r>
              <a:rPr lang="ar-IQ" b="1" dirty="0" smtClean="0"/>
              <a:t>ث. مرونة </a:t>
            </a:r>
            <a:r>
              <a:rPr lang="ar-IQ" b="1" dirty="0"/>
              <a:t>ممارسة الموارد </a:t>
            </a:r>
            <a:r>
              <a:rPr lang="ar-IQ" b="1" dirty="0" smtClean="0"/>
              <a:t>البشرية :-</a:t>
            </a:r>
            <a:endParaRPr lang="ar-IQ" dirty="0"/>
          </a:p>
        </p:txBody>
      </p:sp>
      <p:sp>
        <p:nvSpPr>
          <p:cNvPr id="3" name="عنصر نائب للمحتوى 2"/>
          <p:cNvSpPr>
            <a:spLocks noGrp="1"/>
          </p:cNvSpPr>
          <p:nvPr>
            <p:ph idx="1"/>
          </p:nvPr>
        </p:nvSpPr>
        <p:spPr/>
        <p:txBody>
          <a:bodyPr>
            <a:normAutofit/>
          </a:bodyPr>
          <a:lstStyle/>
          <a:p>
            <a:pPr lvl="0" algn="just"/>
            <a:r>
              <a:rPr lang="ar-IQ" sz="2800" dirty="0" smtClean="0">
                <a:cs typeface="+mj-cs"/>
              </a:rPr>
              <a:t>تعرف </a:t>
            </a:r>
            <a:r>
              <a:rPr lang="ar-IQ" sz="2800" dirty="0">
                <a:cs typeface="+mj-cs"/>
              </a:rPr>
              <a:t>مرونة ممارسات الموارد البشرية </a:t>
            </a:r>
            <a:r>
              <a:rPr lang="ar-IQ" sz="2800" dirty="0" smtClean="0">
                <a:cs typeface="+mj-cs"/>
              </a:rPr>
              <a:t>على </a:t>
            </a:r>
            <a:r>
              <a:rPr lang="ar-IQ" sz="2800" dirty="0">
                <a:cs typeface="+mj-cs"/>
              </a:rPr>
              <a:t>انها المدى الذي يمكن ان تكيف فيه ممارسات الموارد البشرية للشركة وتطبيقها عبر مجموعة متنوعة من الحالات، أو عبر عدة مواقع أو وحدات من الشركة، والسرعة التي يمكن بها إجراء هذه التعديلات </a:t>
            </a:r>
            <a:r>
              <a:rPr lang="ar-IQ" sz="2800" dirty="0" smtClean="0">
                <a:cs typeface="+mj-cs"/>
              </a:rPr>
              <a:t>والتطبيقات،</a:t>
            </a:r>
            <a:r>
              <a:rPr lang="ar-IQ" sz="2800" dirty="0">
                <a:cs typeface="+mj-cs"/>
              </a:rPr>
              <a:t> </a:t>
            </a:r>
            <a:r>
              <a:rPr lang="ar-IQ" sz="2800" dirty="0" smtClean="0">
                <a:cs typeface="+mj-cs"/>
              </a:rPr>
              <a:t>والذي </a:t>
            </a:r>
            <a:r>
              <a:rPr lang="ar-IQ" sz="2800" dirty="0">
                <a:cs typeface="+mj-cs"/>
              </a:rPr>
              <a:t>يمكن الافراد من أن يكون لديهم الدافع والقدرة على تكريس جهودهم لكل من الأنشطة الاستغلالية والاستكشافية، وبالتالي يمكن وصف ممارسات الموارد البشرية من حيث مرونة الموارد ومرونة التنسيق. ووفق هذا التعريف فأن ممارسات الموارد البشرية تنطوي في مرونة الموارد ومرونة التنسيق ، فمرونة ممارسات الموارد البشرية تشير الى النطاق الذي يمكن فيه تكييف هذه الممارسات وتطبيقها عبر مجموعة متنوعة من الحالات، فهي القدرة على كيفية إدارة الموارد البشرية بشكل فعال وسريع وفي الوقت المناسب وعلى نحو فعال ومثمر في تنفيذ وتعديل ممارسات الموارد البشرية الجديدة.</a:t>
            </a:r>
            <a:endParaRPr lang="en-US" sz="2800" dirty="0">
              <a:cs typeface="+mj-cs"/>
            </a:endParaRPr>
          </a:p>
          <a:p>
            <a:endParaRPr lang="ar-IQ" dirty="0"/>
          </a:p>
        </p:txBody>
      </p:sp>
    </p:spTree>
    <p:extLst>
      <p:ext uri="{BB962C8B-B14F-4D97-AF65-F5344CB8AC3E}">
        <p14:creationId xmlns:p14="http://schemas.microsoft.com/office/powerpoint/2010/main" val="4242327398"/>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7280" y="286603"/>
            <a:ext cx="10058400" cy="1029579"/>
          </a:xfrm>
        </p:spPr>
        <p:txBody>
          <a:bodyPr>
            <a:normAutofit fontScale="90000"/>
          </a:bodyPr>
          <a:lstStyle/>
          <a:p>
            <a:pPr algn="r"/>
            <a:r>
              <a:rPr lang="ar-IQ" b="1" dirty="0" smtClean="0"/>
              <a:t/>
            </a:r>
            <a:br>
              <a:rPr lang="ar-IQ" b="1" dirty="0" smtClean="0"/>
            </a:br>
            <a:r>
              <a:rPr lang="ar-IQ" b="1" dirty="0"/>
              <a:t/>
            </a:r>
            <a:br>
              <a:rPr lang="ar-IQ" b="1" dirty="0"/>
            </a:br>
            <a:r>
              <a:rPr lang="ar-IQ" b="1" dirty="0" smtClean="0"/>
              <a:t/>
            </a:r>
            <a:br>
              <a:rPr lang="ar-IQ" b="1" dirty="0" smtClean="0"/>
            </a:br>
            <a:r>
              <a:rPr lang="ar-IQ" b="1" dirty="0" smtClean="0"/>
              <a:t>ثانياً</a:t>
            </a:r>
            <a:r>
              <a:rPr lang="ar-IQ" b="1" dirty="0"/>
              <a:t>: الرشاقة في </a:t>
            </a:r>
            <a:r>
              <a:rPr lang="ar-IQ" b="1" dirty="0" smtClean="0"/>
              <a:t>العمل :-</a:t>
            </a:r>
            <a:r>
              <a:rPr lang="en-US" dirty="0"/>
              <a:t/>
            </a:r>
            <a:br>
              <a:rPr lang="en-US" dirty="0"/>
            </a:br>
            <a:endParaRPr lang="ar-IQ" dirty="0"/>
          </a:p>
        </p:txBody>
      </p:sp>
      <p:sp>
        <p:nvSpPr>
          <p:cNvPr id="3" name="عنصر نائب للمحتوى 2"/>
          <p:cNvSpPr>
            <a:spLocks noGrp="1"/>
          </p:cNvSpPr>
          <p:nvPr>
            <p:ph idx="1"/>
          </p:nvPr>
        </p:nvSpPr>
        <p:spPr>
          <a:xfrm>
            <a:off x="1097280" y="1257459"/>
            <a:ext cx="10058400" cy="4830003"/>
          </a:xfrm>
        </p:spPr>
        <p:txBody>
          <a:bodyPr>
            <a:normAutofit/>
          </a:bodyPr>
          <a:lstStyle/>
          <a:p>
            <a:pPr lvl="0" algn="just"/>
            <a:r>
              <a:rPr lang="ar-IQ" sz="2400" b="1" dirty="0">
                <a:cs typeface="+mj-cs"/>
              </a:rPr>
              <a:t>تطور ومفهوم الرشاقة في </a:t>
            </a:r>
            <a:r>
              <a:rPr lang="ar-IQ" sz="2400" b="1" dirty="0" smtClean="0">
                <a:cs typeface="+mj-cs"/>
              </a:rPr>
              <a:t>العمل :-</a:t>
            </a:r>
          </a:p>
          <a:p>
            <a:pPr algn="just"/>
            <a:r>
              <a:rPr lang="ar-IQ" sz="2400" b="1" dirty="0" smtClean="0">
                <a:cs typeface="+mj-cs"/>
              </a:rPr>
              <a:t>الرشاقة </a:t>
            </a:r>
            <a:r>
              <a:rPr lang="ar-IQ" sz="2400" b="1" dirty="0">
                <a:cs typeface="+mj-cs"/>
              </a:rPr>
              <a:t>تاريخيا: تم تطوير الرشاقة في الخمسينيات في مجال القتال الجوي، وتم تعريفها على أنها "قدرة الطائرة على تغيير حالة المناورة، أو بعبارة أخرى، كمشتق زمني للقدرة على المناورة. تم تعميم مفهوم الرشاقة في التصنيع في أوائل التسعينيات وتم تمديده قريبًا إلى سياق الأعمال الأوسع، حيث كانت بداية ظهور الرشاقة في العمل ضمن منظمات الأعمال جاءت نتيجة التطورات السريعة في التكنولوجيا والاقتصاد العالمي، خصوصاً خلال فترة التسعينيات وبداية الألفية الجديدة. بدأت الشركات تدرك أن أساليب الإدارة التقليدية القائمة على الهياكل الهرمية الصارمة والخطط طويلة الأجل أصبحت غير فعّالة لمواجهة التغيرات السريعة في الأسواق. وفي هذا الوقت، ظهرت ممارسات جديدة مثل المنهجيات الرشيقة (</a:t>
            </a:r>
            <a:r>
              <a:rPr lang="en-US" sz="2400" b="1" dirty="0">
                <a:cs typeface="+mj-cs"/>
              </a:rPr>
              <a:t>Agile Methodologies</a:t>
            </a:r>
            <a:r>
              <a:rPr lang="ar-IQ" sz="2400" b="1" dirty="0">
                <a:cs typeface="+mj-cs"/>
              </a:rPr>
              <a:t>) في قطاع تكنولوجيا المعلومات، خاصة مع تقديم البيان الرشيق (</a:t>
            </a:r>
            <a:r>
              <a:rPr lang="en-US" sz="2400" b="1" dirty="0">
                <a:cs typeface="+mj-cs"/>
              </a:rPr>
              <a:t>Agile Manifesto</a:t>
            </a:r>
            <a:r>
              <a:rPr lang="ar-IQ" sz="2400" b="1" dirty="0">
                <a:cs typeface="+mj-cs"/>
              </a:rPr>
              <a:t>) في عام 2001.</a:t>
            </a:r>
          </a:p>
        </p:txBody>
      </p:sp>
    </p:spTree>
    <p:extLst>
      <p:ext uri="{BB962C8B-B14F-4D97-AF65-F5344CB8AC3E}">
        <p14:creationId xmlns:p14="http://schemas.microsoft.com/office/powerpoint/2010/main" val="362767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أثر رجعي">
  <a:themeElements>
    <a:clrScheme name="أثر رجعي">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أثر رجعي">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ثر رجعي">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196</TotalTime>
  <Words>963</Words>
  <Application>Microsoft Office PowerPoint</Application>
  <PresentationFormat>Widescreen</PresentationFormat>
  <Paragraphs>64</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أثر رجعي</vt:lpstr>
      <vt:lpstr>PowerPoint Presentation</vt:lpstr>
      <vt:lpstr>PowerPoint Presentation</vt:lpstr>
      <vt:lpstr>اولاً: مرونة الموارد البشرية </vt:lpstr>
      <vt:lpstr>2.اهمية مرونة الموارد البشرية : - </vt:lpstr>
      <vt:lpstr>3.خصائص مرونة الموارد البشرية:- </vt:lpstr>
      <vt:lpstr>4.ابعاد مرونة الموارد البشرية :</vt:lpstr>
      <vt:lpstr>ب. مرونة السلوك: -</vt:lpstr>
      <vt:lpstr>ث. مرونة ممارسة الموارد البشرية :-</vt:lpstr>
      <vt:lpstr>   ثانياً: الرشاقة في العمل :- </vt:lpstr>
      <vt:lpstr>مفهوم الرشاقة:-</vt:lpstr>
      <vt:lpstr> اهمية الرشاقة في العمل :- </vt:lpstr>
      <vt:lpstr>3.ابعاد الرشاقة في العمل </vt:lpstr>
      <vt:lpstr>4.مكونات الرشاقة في العمل : </vt:lpstr>
      <vt:lpstr>5. رشاقة القوى العاملة :</vt:lpstr>
      <vt:lpstr>6.اهمية رشاقة القوى العاملة : </vt:lpstr>
      <vt:lpstr>8.صفات القوى العاملة الرشيقة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PC</dc:creator>
  <cp:lastModifiedBy>Maher</cp:lastModifiedBy>
  <cp:revision>16</cp:revision>
  <dcterms:created xsi:type="dcterms:W3CDTF">2024-10-07T19:32:01Z</dcterms:created>
  <dcterms:modified xsi:type="dcterms:W3CDTF">2025-09-11T05:52:01Z</dcterms:modified>
</cp:coreProperties>
</file>